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Barlow Bold"/>
      <p:bold r:id="rId11"/>
    </p:embeddedFont>
    <p:embeddedFont>
      <p:font typeface="Montserrat" panose="00000500000000000000" pitchFamily="2" charset="-52"/>
      <p:regular r:id="rId12"/>
      <p:bold r:id="rId13"/>
      <p:boldItalic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18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472089"/>
            <a:ext cx="7627382" cy="29507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AdaBoost: A Powerful Ensemble Learning Algorithm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44709" y="4747736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AdaBoost, short for Adaptive Boosting, is a widely used ensemble learning algorithm that combines multiple weak learners to create a strong predictor. It's known for its simplicity and effectiveness, making it a popular choice for various machine learning tasks.</a:t>
            </a: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6244709" y="6394490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1399343-AF46-5A6D-8EC4-FFAFFA3B53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604830" y="7523544"/>
            <a:ext cx="2025570" cy="706056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83775"/>
            <a:ext cx="903112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Weak Learners and Strong Learners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Weak Learners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410789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These are models that perform slightly better than random guessing on a given task. They can be simple decision trees or linear models.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Strong Learners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410789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These are models that achieve high accuracy on a task. AdaBoost aims to create a strong learner by combining multiple weak learners.</a:t>
            </a:r>
            <a:endParaRPr lang="en-US" sz="17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A9D9B92-EC1F-0B1C-BCDB-191794DCA7A5}"/>
              </a:ext>
            </a:extLst>
          </p:cNvPr>
          <p:cNvSpPr/>
          <p:nvPr/>
        </p:nvSpPr>
        <p:spPr>
          <a:xfrm>
            <a:off x="12604830" y="7523544"/>
            <a:ext cx="2025570" cy="706056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787003"/>
            <a:ext cx="619446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The AdaBoost Algorithm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67991" y="1824633"/>
            <a:ext cx="30480" cy="5617964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Shape 2"/>
          <p:cNvSpPr/>
          <p:nvPr/>
        </p:nvSpPr>
        <p:spPr>
          <a:xfrm>
            <a:off x="1296472" y="2296835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Shape 3"/>
          <p:cNvSpPr/>
          <p:nvPr/>
        </p:nvSpPr>
        <p:spPr>
          <a:xfrm>
            <a:off x="839510" y="206835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7" name="Text 4"/>
          <p:cNvSpPr/>
          <p:nvPr/>
        </p:nvSpPr>
        <p:spPr>
          <a:xfrm>
            <a:off x="1022628" y="2140982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274808" y="2041208"/>
            <a:ext cx="305966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Step 1: Initialize Weights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274808" y="2527340"/>
            <a:ext cx="611088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Each training instance is assigned an equal weight. The initial weights are used for the first weak learner.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296472" y="4126111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Shape 8"/>
          <p:cNvSpPr/>
          <p:nvPr/>
        </p:nvSpPr>
        <p:spPr>
          <a:xfrm>
            <a:off x="839510" y="389763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2" name="Text 9"/>
          <p:cNvSpPr/>
          <p:nvPr/>
        </p:nvSpPr>
        <p:spPr>
          <a:xfrm>
            <a:off x="987385" y="3970258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274808" y="3870484"/>
            <a:ext cx="354842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Step 2: Train Weak Learners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274808" y="4356616"/>
            <a:ext cx="6110883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Each weak learner is trained on the data, giving more importance to misclassified instances. The weights are updated after each iteration.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1296472" y="6302097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6" name="Shape 13"/>
          <p:cNvSpPr/>
          <p:nvPr/>
        </p:nvSpPr>
        <p:spPr>
          <a:xfrm>
            <a:off x="839510" y="6073616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7" name="Text 14"/>
          <p:cNvSpPr/>
          <p:nvPr/>
        </p:nvSpPr>
        <p:spPr>
          <a:xfrm>
            <a:off x="990838" y="6146244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274808" y="6046470"/>
            <a:ext cx="359354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Step 3: Combine Predictions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274808" y="6532602"/>
            <a:ext cx="611088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final prediction is based on a weighted combination of the predictions made by all weak learners.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371005"/>
            <a:ext cx="659582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Intuition Behind AdaBoost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265235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941427" y="2724983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62326" y="26523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Focus on Errors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62326" y="3138488"/>
            <a:ext cx="3001447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AdaBoost focuses on instances that are difficult to classify, giving them higher weights.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4680347" y="265235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>
          <a:xfrm>
            <a:off x="4828223" y="2724983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384363" y="26523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Iterative Improvement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384363" y="3138488"/>
            <a:ext cx="3001447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sequentially training weak learners and adjusting weights, AdaBoost progressively improves the overall prediction accuracy.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758309" y="567904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3" name="Text 10"/>
          <p:cNvSpPr/>
          <p:nvPr/>
        </p:nvSpPr>
        <p:spPr>
          <a:xfrm>
            <a:off x="909638" y="5751671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462326" y="567904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Ensemble Wisdom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462326" y="6165175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combined wisdom of multiple weak learners often surpasses the performance of any individual learner.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37227" y="1528286"/>
            <a:ext cx="626280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Advantages of AdaBoost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3537227" y="2565916"/>
            <a:ext cx="3705463" cy="2306122"/>
          </a:xfrm>
          <a:prstGeom prst="roundRect">
            <a:avLst>
              <a:gd name="adj" fmla="val 8456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3753802" y="278249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High Accuracy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753802" y="3268623"/>
            <a:ext cx="327231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AdaBoost often achieves high accuracy, particularly in cases where the data is complex or noisy.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459265" y="2565916"/>
            <a:ext cx="3705463" cy="2306122"/>
          </a:xfrm>
          <a:prstGeom prst="roundRect">
            <a:avLst>
              <a:gd name="adj" fmla="val 8456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7675840" y="278249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Robustness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75840" y="3268623"/>
            <a:ext cx="327231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It's less susceptible to overfitting compared to some other algorithms, making it robust to noisy data.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3537227" y="5088612"/>
            <a:ext cx="7627382" cy="1612702"/>
          </a:xfrm>
          <a:prstGeom prst="roundRect">
            <a:avLst>
              <a:gd name="adj" fmla="val 1209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1" name="Text 8"/>
          <p:cNvSpPr/>
          <p:nvPr/>
        </p:nvSpPr>
        <p:spPr>
          <a:xfrm>
            <a:off x="3753802" y="53051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Versatility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3753802" y="5791319"/>
            <a:ext cx="719423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AdaBoost can be applied to various tasks, including classification, regression, and feature selection.</a:t>
            </a:r>
            <a:endParaRPr lang="en-US" sz="17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4C4B470-01D6-CACC-7CED-275D2E5DA5CE}"/>
              </a:ext>
            </a:extLst>
          </p:cNvPr>
          <p:cNvSpPr/>
          <p:nvPr/>
        </p:nvSpPr>
        <p:spPr>
          <a:xfrm>
            <a:off x="12604830" y="7523544"/>
            <a:ext cx="2025570" cy="706056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309580"/>
            <a:ext cx="681466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Limitations and Challenges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4347210"/>
            <a:ext cx="4371261" cy="86653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74884" y="5538668"/>
            <a:ext cx="311384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Susceptibility to Outliers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974884" y="6024801"/>
            <a:ext cx="3938111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Outliers can disproportionately influence the weighting process, potentially leading to biased models.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570" y="4347210"/>
            <a:ext cx="4371261" cy="86653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46144" y="5538668"/>
            <a:ext cx="33435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Computational Complexity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346144" y="6024801"/>
            <a:ext cx="393811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Training AdaBoost can be computationally expensive, especially for large datasets.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0830" y="4347210"/>
            <a:ext cx="4371261" cy="86653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7405" y="553866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Interpretability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7405" y="6024801"/>
            <a:ext cx="3938111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the decision-making process of AdaBoost can be challenging due to its ensemble nature.</a:t>
            </a:r>
            <a:endParaRPr lang="en-US" sz="17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4DAEF2-D2A4-FDCF-626E-C21DAD553FDA}"/>
              </a:ext>
            </a:extLst>
          </p:cNvPr>
          <p:cNvSpPr/>
          <p:nvPr/>
        </p:nvSpPr>
        <p:spPr>
          <a:xfrm>
            <a:off x="12604830" y="7523544"/>
            <a:ext cx="2025570" cy="706056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81124" y="2135624"/>
            <a:ext cx="643842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Applications of AdaBoost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3281124" y="3173254"/>
            <a:ext cx="7627382" cy="2920603"/>
          </a:xfrm>
          <a:prstGeom prst="roundRect">
            <a:avLst>
              <a:gd name="adj" fmla="val 667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Shape 2"/>
          <p:cNvSpPr/>
          <p:nvPr/>
        </p:nvSpPr>
        <p:spPr>
          <a:xfrm>
            <a:off x="3288744" y="3180874"/>
            <a:ext cx="7612142" cy="9684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Text 3"/>
          <p:cNvSpPr/>
          <p:nvPr/>
        </p:nvSpPr>
        <p:spPr>
          <a:xfrm>
            <a:off x="3505319" y="3318391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Image Recognition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315200" y="3318391"/>
            <a:ext cx="33691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Object detection, face recognition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3288744" y="4149328"/>
            <a:ext cx="7612142" cy="9684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>
          <a:xfrm>
            <a:off x="3505319" y="4286845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Fraud Detection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7315200" y="4286845"/>
            <a:ext cx="33691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Identifying suspicious transactions, credit card fraud</a:t>
            </a:r>
            <a:endParaRPr lang="en-US" sz="1700" dirty="0"/>
          </a:p>
        </p:txBody>
      </p:sp>
      <p:sp>
        <p:nvSpPr>
          <p:cNvPr id="11" name="Shape 8"/>
          <p:cNvSpPr/>
          <p:nvPr/>
        </p:nvSpPr>
        <p:spPr>
          <a:xfrm>
            <a:off x="3288744" y="5117783"/>
            <a:ext cx="7612142" cy="9684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Text 9"/>
          <p:cNvSpPr/>
          <p:nvPr/>
        </p:nvSpPr>
        <p:spPr>
          <a:xfrm>
            <a:off x="3505319" y="5255300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Medical Diagnosis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7315200" y="5255300"/>
            <a:ext cx="33691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Predicting diseases, analyzing medical images</a:t>
            </a:r>
            <a:endParaRPr lang="en-US" sz="17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B0C2DEF-A92B-5542-EE7A-72E20EA0DD45}"/>
              </a:ext>
            </a:extLst>
          </p:cNvPr>
          <p:cNvSpPr/>
          <p:nvPr/>
        </p:nvSpPr>
        <p:spPr>
          <a:xfrm>
            <a:off x="12604830" y="7523544"/>
            <a:ext cx="2025570" cy="706056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468040" y="630198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Conclusion and Key Takeaways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40" y="2380536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68040" y="313872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High Accuracy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468040" y="3624858"/>
            <a:ext cx="365117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AdaBoost delivers powerful performance and is known for its accuracy.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132" y="2380536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444132" y="313872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Robustness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444132" y="3624858"/>
            <a:ext cx="365129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It's resistant to overfitting and handles noisy data well.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40" y="5314950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468040" y="60731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Versatility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468040" y="6559272"/>
            <a:ext cx="365117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AdaBoost is applicable to a wide range of machine learning tasks.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4132" y="5314950"/>
            <a:ext cx="541615" cy="54161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444132" y="60731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Understanding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5444132" y="6559272"/>
            <a:ext cx="365129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While powerful, its inner workings can be complex to understand.</a:t>
            </a:r>
            <a:endParaRPr lang="en-US" sz="17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F03DE0B-8380-603D-7EF2-F6F1C77C39FB}"/>
              </a:ext>
            </a:extLst>
          </p:cNvPr>
          <p:cNvSpPr/>
          <p:nvPr/>
        </p:nvSpPr>
        <p:spPr>
          <a:xfrm>
            <a:off x="12604830" y="7523544"/>
            <a:ext cx="2025570" cy="706056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452</Words>
  <Application>Microsoft Office PowerPoint</Application>
  <PresentationFormat>Произвольный</PresentationFormat>
  <Paragraphs>65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Barlow Bold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Ерасыл Кулахметов</cp:lastModifiedBy>
  <cp:revision>3</cp:revision>
  <dcterms:created xsi:type="dcterms:W3CDTF">2024-11-18T17:55:53Z</dcterms:created>
  <dcterms:modified xsi:type="dcterms:W3CDTF">2024-11-19T04:46:54Z</dcterms:modified>
</cp:coreProperties>
</file>