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ela Gothic One" panose="00000500000000000000" pitchFamily="2" charset="-128"/>
      <p:regular r:id="rId11"/>
    </p:embeddedFont>
    <p:embeddedFont>
      <p:font typeface="DM Sans" pitchFamily="2" charset="0"/>
      <p:regular r:id="rId12"/>
      <p:bold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45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45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153597"/>
            <a:ext cx="7627382" cy="3934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Artificial Neural Networks: The Brain-Inspired Revolution in AI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8309" y="5412819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Artificial neural networks (ANNs) are a powerful type of machine learning inspired by the human brain. They are composed of interconnected nodes, called neurons, that process and transmit information.</a:t>
            </a:r>
            <a:endParaRPr lang="en-US" sz="17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D4B57D-BFE5-9A3B-5FF3-9465891B6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59383" y="97857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What Are Artificial Neural Networks?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559383" y="2728913"/>
            <a:ext cx="3705463" cy="2677597"/>
          </a:xfrm>
          <a:prstGeom prst="roundRect">
            <a:avLst>
              <a:gd name="adj" fmla="val 339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3783578" y="2953107"/>
            <a:ext cx="325707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Computational Models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783578" y="3795474"/>
            <a:ext cx="325707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ANNs mimic the structure and function of the human brain, using interconnected nodes to process information.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81421" y="2728913"/>
            <a:ext cx="3705463" cy="2677597"/>
          </a:xfrm>
          <a:prstGeom prst="roundRect">
            <a:avLst>
              <a:gd name="adj" fmla="val 339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705616" y="2953107"/>
            <a:ext cx="325707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Learning Algorithms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705616" y="3795474"/>
            <a:ext cx="325707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learn from data through training, adjusting connections between nodes to improve accuracy.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3559383" y="5623084"/>
            <a:ext cx="7627382" cy="1627942"/>
          </a:xfrm>
          <a:prstGeom prst="roundRect">
            <a:avLst>
              <a:gd name="adj" fmla="val 559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3783578" y="5847278"/>
            <a:ext cx="34013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Pattern Recognition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3783578" y="6333411"/>
            <a:ext cx="7178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ANNs excel at identifying patterns and relationships in data, enabling them to make predictions and solve complex problems.</a:t>
            </a:r>
            <a:endParaRPr lang="en-US" sz="17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7BD9EE-81A6-AC98-915B-4093C7E7BE4C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83342" y="6398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The Inspiration from the Human Brain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342" y="2390180"/>
            <a:ext cx="1083231" cy="17331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91494" y="26067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Neurons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791494" y="3092887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basic units of computation in the brain, similar to nodes in ANNs.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342" y="4123372"/>
            <a:ext cx="1083231" cy="17331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791494" y="43399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Synapses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791494" y="4826079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Connections between neurons, analogous to the weights in ANNs.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342" y="5856565"/>
            <a:ext cx="1083231" cy="17331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791494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Learning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791494" y="6559272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brain adapts and learns by strengthening or weakening connections, similar to ANNs adjusting weights.</a:t>
            </a:r>
            <a:endParaRPr lang="en-US" sz="17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C21D1A-701C-D13E-77D8-F731CC966FD0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27421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The Structure of Artificial Neural Networks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19433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767143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Receives raw data as input, representing features or characteristics.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19433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Hidden Layers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767143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Perform complex computations and transformations on the input data.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19433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767143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Produces the final output of the network, representing predictions or classifications.</a:t>
            </a:r>
            <a:endParaRPr lang="en-US" sz="17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31F2AE4-DD3F-504A-ED3F-8CD16E7BBC7A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32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921" y="3055620"/>
            <a:ext cx="10858857" cy="658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Training Artificial Neural Networks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00921" y="6006108"/>
            <a:ext cx="13228558" cy="22860"/>
          </a:xfrm>
          <a:prstGeom prst="roundRect">
            <a:avLst>
              <a:gd name="adj" fmla="val 367948"/>
            </a:avLst>
          </a:prstGeom>
          <a:solidFill>
            <a:srgbClr val="8D24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3946565" y="5305187"/>
            <a:ext cx="22860" cy="700921"/>
          </a:xfrm>
          <a:prstGeom prst="roundRect">
            <a:avLst>
              <a:gd name="adj" fmla="val 367948"/>
            </a:avLst>
          </a:prstGeom>
          <a:solidFill>
            <a:srgbClr val="8D24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3732728" y="5780842"/>
            <a:ext cx="450533" cy="450533"/>
          </a:xfrm>
          <a:prstGeom prst="roundRect">
            <a:avLst>
              <a:gd name="adj" fmla="val 1867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3865007" y="5847993"/>
            <a:ext cx="185976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640449" y="4335066"/>
            <a:ext cx="263509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Feedforward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01184" y="4784527"/>
            <a:ext cx="6113621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is passed through the network from input to output.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303770" y="6006108"/>
            <a:ext cx="22860" cy="700921"/>
          </a:xfrm>
          <a:prstGeom prst="roundRect">
            <a:avLst>
              <a:gd name="adj" fmla="val 367948"/>
            </a:avLst>
          </a:prstGeom>
          <a:solidFill>
            <a:srgbClr val="8D24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7089934" y="5780842"/>
            <a:ext cx="450533" cy="450533"/>
          </a:xfrm>
          <a:prstGeom prst="roundRect">
            <a:avLst>
              <a:gd name="adj" fmla="val 1867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7183160" y="5847993"/>
            <a:ext cx="263962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5950625" y="6907292"/>
            <a:ext cx="272903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Backpropagation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4258389" y="7356753"/>
            <a:ext cx="6113621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Errors are calculated and propagated back through the network.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0660975" y="5305187"/>
            <a:ext cx="22860" cy="700921"/>
          </a:xfrm>
          <a:prstGeom prst="roundRect">
            <a:avLst>
              <a:gd name="adj" fmla="val 367948"/>
            </a:avLst>
          </a:prstGeom>
          <a:solidFill>
            <a:srgbClr val="8D242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10447139" y="5780842"/>
            <a:ext cx="450533" cy="450533"/>
          </a:xfrm>
          <a:prstGeom prst="roundRect">
            <a:avLst>
              <a:gd name="adj" fmla="val 1867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10533102" y="5847993"/>
            <a:ext cx="278606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9200912" y="4014668"/>
            <a:ext cx="2942868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Weight Adjustment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615595" y="4464129"/>
            <a:ext cx="6113621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Connection weights are adjusted to minimize errors and improve accuracy.</a:t>
            </a:r>
            <a:endParaRPr lang="en-US" sz="15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0C60B9-89D9-F9FF-C52B-75041F9F78E0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35659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Activation Functions and Layers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35065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901422" y="3423285"/>
            <a:ext cx="20109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3350657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Activation Functions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4193024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Introduce non-linearity, allowing networks to learn complex relationships.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335065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781193" y="3423285"/>
            <a:ext cx="2856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3350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Layers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3836789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Multiple layers increase the network's capacity to extract features and make accurate predictions.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69345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851297" y="5766078"/>
            <a:ext cx="30134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69345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Deep Learning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6179582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Networks with many hidden layers can model highly complex data and learn intricate patterns.</a:t>
            </a:r>
            <a:endParaRPr lang="en-US" sz="17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3CA4CC-AE62-4267-C828-4150CC8D7BF4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763218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Applications of Artificial Neural Networks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513556"/>
            <a:ext cx="13113782" cy="1880473"/>
          </a:xfrm>
          <a:prstGeom prst="roundRect">
            <a:avLst>
              <a:gd name="adj" fmla="val 483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765929" y="3521176"/>
            <a:ext cx="130972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983813" y="3658693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Image Recognition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352931" y="3658693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Computer Vision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9718238" y="3658693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 Detection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65929" y="4142920"/>
            <a:ext cx="130972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Text 7"/>
          <p:cNvSpPr/>
          <p:nvPr/>
        </p:nvSpPr>
        <p:spPr>
          <a:xfrm>
            <a:off x="983813" y="4280437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Natural Language Processing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5352931" y="4280437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Machine Translation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9718238" y="4280437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Text Summarization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65929" y="4764664"/>
            <a:ext cx="130972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983813" y="4902182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Recommender Systems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5352931" y="4902182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Personalized Recommendations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9718238" y="4902182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Content Filtering</a:t>
            </a:r>
            <a:endParaRPr lang="en-US" sz="17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5246BEB-6714-340D-2365-BF6F534D0A76}"/>
              </a:ext>
            </a:extLst>
          </p:cNvPr>
          <p:cNvSpPr/>
          <p:nvPr/>
        </p:nvSpPr>
        <p:spPr>
          <a:xfrm>
            <a:off x="12790025" y="7685590"/>
            <a:ext cx="1840375" cy="544010"/>
          </a:xfrm>
          <a:prstGeom prst="rect">
            <a:avLst/>
          </a:prstGeom>
          <a:solidFill>
            <a:srgbClr val="0C0B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Изображение выглядит как снимок экрана, автомат, робот&#10;&#10;Автоматически созданное описание">
            <a:extLst>
              <a:ext uri="{FF2B5EF4-FFF2-40B4-BE49-F238E27FC236}">
                <a16:creationId xmlns:a16="http://schemas.microsoft.com/office/drawing/2014/main" id="{1F893063-D792-E0C0-0D8B-5436D979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024" y="19937"/>
            <a:ext cx="13778751" cy="80131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753" y="636389"/>
            <a:ext cx="7770495" cy="1936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Advantages and Limitations of Artificial Neural Networks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3" y="2867025"/>
            <a:ext cx="490538" cy="4905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6753" y="3553778"/>
            <a:ext cx="2763798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Powerful Learning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86753" y="3994190"/>
            <a:ext cx="3738086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ANNs can learn complex patterns and make accurate predictions.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161" y="2867025"/>
            <a:ext cx="490538" cy="4905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19161" y="3553778"/>
            <a:ext cx="2581870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High Accuracy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719161" y="3994190"/>
            <a:ext cx="3738086" cy="941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ANNs often outperform traditional methods in tasks requiring pattern recognition.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3" y="5524381"/>
            <a:ext cx="490538" cy="4905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6753" y="6211133"/>
            <a:ext cx="2581870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Data-Driven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86753" y="6651546"/>
            <a:ext cx="3738086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ANNs rely on large amounts of data for training and improvement.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9161" y="5524381"/>
            <a:ext cx="490538" cy="4905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19161" y="6211133"/>
            <a:ext cx="2642473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Black Box Nature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4719161" y="6651546"/>
            <a:ext cx="3738086" cy="941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Understanding how ANNs make decisions can be challenging, leading to explainability issues.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395</Words>
  <Application>Microsoft Office PowerPoint</Application>
  <PresentationFormat>Произвольный</PresentationFormat>
  <Paragraphs>70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Dela Gothic One</vt:lpstr>
      <vt:lpstr>Arial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3</cp:revision>
  <dcterms:created xsi:type="dcterms:W3CDTF">2024-11-25T03:12:49Z</dcterms:created>
  <dcterms:modified xsi:type="dcterms:W3CDTF">2024-12-02T03:18:37Z</dcterms:modified>
</cp:coreProperties>
</file>