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Inconsolata" pitchFamily="1" charset="0"/>
      <p:regular r:id="rId11"/>
    </p:embeddedFont>
    <p:embeddedFont>
      <p:font typeface="Montserrat Black" panose="00000A00000000000000" pitchFamily="2" charset="-52"/>
      <p:regular r:id="rId12"/>
      <p:bold r:id="rId13"/>
      <p:boldItalic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98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Recurrent Neural Networks (RNNs)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presentation will delve into the world of recurrent neural networks, exploring their structure, capabilities, and applications in various fields.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696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Understanding Sequential Data and Time Series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Sequential Data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93264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Data points are ordered, with the order of information being crucial for understanding.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Time Series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93264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special type of sequential data where data is collected over time, revealing patterns and trends.</a:t>
            </a:r>
            <a:endParaRPr lang="en-US" sz="175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AC63A68-7BCC-5E4E-F727-111D3F65F1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813175" y="7743463"/>
            <a:ext cx="1817225" cy="3935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73073" y="608290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The Chain-Like Structure of RNNs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73" y="2319933"/>
            <a:ext cx="1104424" cy="17671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08728" y="2540794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Hidden State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208728" y="3018353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Information from previous steps is stored and passed on to the next.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4087058"/>
            <a:ext cx="1104424" cy="176712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08728" y="4307919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Input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208728" y="4785479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current data point is processed by the network.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5854184"/>
            <a:ext cx="1104424" cy="176712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08728" y="6075045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Output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208728" y="6552605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network generates an output based on the input and hidden state.</a:t>
            </a:r>
            <a:endParaRPr lang="en-US" sz="17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39E8EB6-A74F-2C3F-5EF0-F21FCCE5A543}"/>
              </a:ext>
            </a:extLst>
          </p:cNvPr>
          <p:cNvSpPr/>
          <p:nvPr/>
        </p:nvSpPr>
        <p:spPr>
          <a:xfrm>
            <a:off x="12813175" y="7743463"/>
            <a:ext cx="1817225" cy="3935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4392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Vanishing and Exploding Gradient Problems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24" y="3715107"/>
            <a:ext cx="3228022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5142" y="4303752"/>
            <a:ext cx="11846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895261" y="3941921"/>
            <a:ext cx="31083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Vanishing Gradients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895261" y="4432340"/>
            <a:ext cx="53274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Gradients become too small, hindering learning.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725120" y="5035153"/>
            <a:ext cx="8054816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94" y="5078730"/>
            <a:ext cx="6456164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8115" y="5505450"/>
            <a:ext cx="1724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509272" y="5305544"/>
            <a:ext cx="312586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Exploding Gradients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7509272" y="5795963"/>
            <a:ext cx="54407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Gradients become too large, causing instability.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CE2A353-AA49-D1A1-4120-E0E4569CCA72}"/>
              </a:ext>
            </a:extLst>
          </p:cNvPr>
          <p:cNvSpPr/>
          <p:nvPr/>
        </p:nvSpPr>
        <p:spPr>
          <a:xfrm>
            <a:off x="12813175" y="7743463"/>
            <a:ext cx="1817225" cy="3935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90761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Long Short-Term Memory (LSTM) Networks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920490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977741" y="4005501"/>
            <a:ext cx="14228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9204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1. Memory Cells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410908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Store information for long periods, solving the vanishing gradient problem.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3920490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9" name="Text 6"/>
          <p:cNvSpPr/>
          <p:nvPr/>
        </p:nvSpPr>
        <p:spPr>
          <a:xfrm>
            <a:off x="5368647" y="4005501"/>
            <a:ext cx="2069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39204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2. Gates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4410908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Control the flow of information into and out of the memory cells.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3920490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3" name="Text 10"/>
          <p:cNvSpPr/>
          <p:nvPr/>
        </p:nvSpPr>
        <p:spPr>
          <a:xfrm>
            <a:off x="9790748" y="4005501"/>
            <a:ext cx="2089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3920490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3. Improved Gradient Flow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4765238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Enables LSTM to learn long-term dependencies in data.</a:t>
            </a:r>
            <a:endParaRPr lang="en-US" sz="175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5C819C-F168-8295-6BDE-B96B5A60B466}"/>
              </a:ext>
            </a:extLst>
          </p:cNvPr>
          <p:cNvSpPr/>
          <p:nvPr/>
        </p:nvSpPr>
        <p:spPr>
          <a:xfrm>
            <a:off x="12813175" y="7743463"/>
            <a:ext cx="1817225" cy="3935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1993" y="551617"/>
            <a:ext cx="7740015" cy="12537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Gated Recurrent Unit (GRU) Networks</a:t>
            </a:r>
            <a:endParaRPr lang="en-US" sz="3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3" y="2106216"/>
            <a:ext cx="501372" cy="50137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01993" y="2808089"/>
            <a:ext cx="2507337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Simpler Structure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701993" y="3241715"/>
            <a:ext cx="7740015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GRU is a more streamlined version of LSTM, with fewer gates.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93" y="4164449"/>
            <a:ext cx="501372" cy="50137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01993" y="4866323"/>
            <a:ext cx="3458408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Computational Efficiency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701993" y="5299948"/>
            <a:ext cx="7740015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GRU is faster and requires less computational resources than LSTM.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93" y="6222683"/>
            <a:ext cx="501372" cy="50137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01993" y="6924556"/>
            <a:ext cx="3473768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Comparable Performance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701993" y="7358182"/>
            <a:ext cx="7740015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 many cases, GRU performs comparably to LSTM while being more efficient.</a:t>
            </a:r>
            <a:endParaRPr lang="en-US" sz="155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B4A9B82-541B-4CFA-EA5E-5D368912D031}"/>
              </a:ext>
            </a:extLst>
          </p:cNvPr>
          <p:cNvSpPr/>
          <p:nvPr/>
        </p:nvSpPr>
        <p:spPr>
          <a:xfrm>
            <a:off x="12813175" y="7743463"/>
            <a:ext cx="1817225" cy="3935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47418"/>
            <a:ext cx="65004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Applications of RNNs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296358"/>
            <a:ext cx="3664863" cy="2773799"/>
          </a:xfrm>
          <a:prstGeom prst="roundRect">
            <a:avLst>
              <a:gd name="adj" fmla="val 33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1028224" y="2530793"/>
            <a:ext cx="30505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Language Modeling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021211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Predicting the next word in a sequence, enabling natural language processing tasks.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296358"/>
            <a:ext cx="3664863" cy="2773799"/>
          </a:xfrm>
          <a:prstGeom prst="roundRect">
            <a:avLst>
              <a:gd name="adj" fmla="val 33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8" name="Text 5"/>
          <p:cNvSpPr/>
          <p:nvPr/>
        </p:nvSpPr>
        <p:spPr>
          <a:xfrm>
            <a:off x="4919901" y="2530793"/>
            <a:ext cx="31221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Machine Translation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021211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Translating text from one language to another by learning patterns and relationships between languages.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96972"/>
            <a:ext cx="7556421" cy="1685092"/>
          </a:xfrm>
          <a:prstGeom prst="roundRect">
            <a:avLst>
              <a:gd name="adj" fmla="val 5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1" name="Text 8"/>
          <p:cNvSpPr/>
          <p:nvPr/>
        </p:nvSpPr>
        <p:spPr>
          <a:xfrm>
            <a:off x="1028224" y="5531406"/>
            <a:ext cx="30806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Speech Recognition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6021824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Converting spoken audio into text, enabling voice assistants and transcription services.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16955" y="495538"/>
            <a:ext cx="7882890" cy="11258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Conclusion and Future Directions of RNNs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6116955" y="1981557"/>
            <a:ext cx="7882890" cy="594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50"/>
              </a:lnSpc>
              <a:buNone/>
            </a:pPr>
            <a:r>
              <a:rPr lang="en-US" sz="4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4650" dirty="0"/>
          </a:p>
        </p:txBody>
      </p:sp>
      <p:sp>
        <p:nvSpPr>
          <p:cNvPr id="5" name="Text 2"/>
          <p:cNvSpPr/>
          <p:nvPr/>
        </p:nvSpPr>
        <p:spPr>
          <a:xfrm>
            <a:off x="8932307" y="2801064"/>
            <a:ext cx="2252067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Powerful Tool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116955" y="3190637"/>
            <a:ext cx="7882890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RNNs are a powerful tool for analyzing sequential data.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6116955" y="4109204"/>
            <a:ext cx="7882890" cy="594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50"/>
              </a:lnSpc>
              <a:buNone/>
            </a:pPr>
            <a:r>
              <a:rPr lang="en-US" sz="4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4650" dirty="0"/>
          </a:p>
        </p:txBody>
      </p:sp>
      <p:sp>
        <p:nvSpPr>
          <p:cNvPr id="8" name="Text 5"/>
          <p:cNvSpPr/>
          <p:nvPr/>
        </p:nvSpPr>
        <p:spPr>
          <a:xfrm>
            <a:off x="8600242" y="4928711"/>
            <a:ext cx="2916198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Expanding Applications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116955" y="5318284"/>
            <a:ext cx="7882890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RNNs are becoming increasingly popular for various tasks.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6116955" y="6236851"/>
            <a:ext cx="7882890" cy="594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50"/>
              </a:lnSpc>
              <a:buNone/>
            </a:pPr>
            <a:r>
              <a:rPr lang="en-US" sz="4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4650" dirty="0"/>
          </a:p>
        </p:txBody>
      </p:sp>
      <p:sp>
        <p:nvSpPr>
          <p:cNvPr id="11" name="Text 8"/>
          <p:cNvSpPr/>
          <p:nvPr/>
        </p:nvSpPr>
        <p:spPr>
          <a:xfrm>
            <a:off x="8825151" y="7056358"/>
            <a:ext cx="2466380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Continued Research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116955" y="7445931"/>
            <a:ext cx="7882890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Research continues to improve RNN performance and address limitations.</a:t>
            </a:r>
            <a:endParaRPr lang="en-US" sz="1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64F8159-CE22-3D5E-6AE2-251BD5FC3D4E}"/>
              </a:ext>
            </a:extLst>
          </p:cNvPr>
          <p:cNvSpPr/>
          <p:nvPr/>
        </p:nvSpPr>
        <p:spPr>
          <a:xfrm>
            <a:off x="12813175" y="7743463"/>
            <a:ext cx="1817225" cy="3935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355</Words>
  <Application>Microsoft Office PowerPoint</Application>
  <PresentationFormat>Произвольный</PresentationFormat>
  <Paragraphs>63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Montserrat Black</vt:lpstr>
      <vt:lpstr>Inconsolata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Ерасыл Кулахметов</cp:lastModifiedBy>
  <cp:revision>2</cp:revision>
  <dcterms:created xsi:type="dcterms:W3CDTF">2024-12-02T07:56:57Z</dcterms:created>
  <dcterms:modified xsi:type="dcterms:W3CDTF">2024-12-02T07:58:30Z</dcterms:modified>
</cp:coreProperties>
</file>