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C38C-0EEE-422C-BC9E-95F341853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91684-9823-43AE-9549-FAB7CDB0C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8BEFA-56AB-40BF-908E-DDAA95C3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6CD-3132-433C-9508-D84106393C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E7AA-AA97-4D48-B8D2-F2D1BB7F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B2445-87E4-45D7-AD42-D037BDFA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08A-9819-4B11-B058-F514DD53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534-016F-4D8E-A6D9-CE96FD4A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D3C17-55B3-4C4B-8C99-64277EE3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63519-2A31-42F8-8B0A-247A7EDB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6CD-3132-433C-9508-D84106393C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03C0-3960-4356-9714-922A7FDA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ECAB-4BCC-4A70-82DC-72F42AA0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08A-9819-4B11-B058-F514DD53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1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6FCAD-EAB8-47F3-9739-2BF227F14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DE46B-2F10-4278-9381-DC907B399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EDAB9-87D2-47F2-8A93-0529DE10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6CD-3132-433C-9508-D84106393C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AFD6F-C0C6-4A85-A82F-8F0B0307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E862-2460-48E9-A106-383C94E8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08A-9819-4B11-B058-F514DD53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762E-1B37-454C-99E0-EA1077D1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ABBC-A596-49DE-94E9-AC5AFBD3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F2B9-9A93-4F71-98D9-D5ED8AE5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6CD-3132-433C-9508-D84106393C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C8D1-8B61-4AF7-8270-5EB23B2C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8DAE-9EC8-4F4F-9127-7624F171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08A-9819-4B11-B058-F514DD53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9868-F2E3-4892-B38E-90158D10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4AEC-704E-43A5-887F-42DF9AC19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D310-CB79-4AA1-A8D7-CDE29EC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6CD-3132-433C-9508-D84106393C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7F97-B948-43C6-8753-9F630A47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1781-CF8B-4A82-9B93-39043FD6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08A-9819-4B11-B058-F514DD53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786E-DFD3-4EA3-BD4F-31441172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4C68-D64A-4B9E-BD59-8B47BCCE3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C2CFD-9FD5-4BDE-B1DC-6A11610AC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2F73C-392A-488E-BAE4-3B8AFDB4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6CD-3132-433C-9508-D84106393C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74CFF-6093-4E1F-B5A8-2B5C2ABE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5413-F140-4E02-BDFE-609B6C63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08A-9819-4B11-B058-F514DD53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5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6B1A-2F6A-413B-A772-45B3126B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0BAD2-2083-4DC2-B94F-657C61F3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3F487-CCDA-45BA-B427-50D91205C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7DEF-6B4C-4DFB-8648-96AF4EB68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1B254-AF0C-4D7F-ADF1-06A4E28A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49765-5FD5-4ACF-A02A-9AE2BA6B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6CD-3132-433C-9508-D84106393C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A438C-9B75-4299-BBCA-4A060227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3B78D-74B5-4165-B0E5-4EB4A259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08A-9819-4B11-B058-F514DD53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8F3C-E110-461F-91EA-A040B022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F8F20-BC08-4FA7-9293-5004E7E3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6CD-3132-433C-9508-D84106393C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E1168-4A42-4028-95F0-9FC350B7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BE776-E56E-4C59-9DEF-8B96E1DB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08A-9819-4B11-B058-F514DD53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63133-9335-464E-9DE5-CFCC8AE9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6CD-3132-433C-9508-D84106393C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8CBF-8AF3-48D9-BF2F-C463BB7B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0E05-1BD6-4192-8796-F6F475A3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08A-9819-4B11-B058-F514DD53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6BD9-2E44-44B4-8680-59621F53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AE82-C7CE-452E-A8D1-8F4AE644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F6EDC-F1F5-4D52-A4B8-357F78D89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40001-B3A0-4517-A69D-A6E71628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6CD-3132-433C-9508-D84106393C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671B9-359F-41C1-8D70-BC5F1AD5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1537-4217-4AA9-A342-CD751FA8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08A-9819-4B11-B058-F514DD53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FB69-A92E-4254-A58F-55BC92CE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1C2F8-E3B1-49D5-89C4-D1BA364E4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87DA8-B8F6-44AE-9F1E-8766BDEB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D6B39-1E08-4BDB-B4AA-846390A9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6CD-3132-433C-9508-D84106393C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69F6A-C754-47D9-92D8-362F8978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8104E-74D5-47EB-ACA5-DF4C8D6D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A08A-9819-4B11-B058-F514DD53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46FB9-84B5-45EA-9A9C-CCF15AD3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4E24-F725-4029-90D4-D7B514829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3F5A-B24F-49CC-935E-0C5E795B9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D86CD-3132-433C-9508-D84106393C10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4BE15-9C5D-40D6-A8B8-C49F313D5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7F69-FD81-41D0-B754-BBAF2B163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A08A-9819-4B11-B058-F514DD53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3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E53B1D-FD61-4842-BC59-7AFEF48C0057}"/>
              </a:ext>
            </a:extLst>
          </p:cNvPr>
          <p:cNvSpPr/>
          <p:nvPr/>
        </p:nvSpPr>
        <p:spPr>
          <a:xfrm>
            <a:off x="8845420" y="1828800"/>
            <a:ext cx="2519266" cy="3956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C577B-F325-4B01-9ADA-117D451B2196}"/>
              </a:ext>
            </a:extLst>
          </p:cNvPr>
          <p:cNvSpPr txBox="1"/>
          <p:nvPr/>
        </p:nvSpPr>
        <p:spPr>
          <a:xfrm>
            <a:off x="9870161" y="2346820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908B6-D538-499E-A3CB-2D178DD06A89}"/>
              </a:ext>
            </a:extLst>
          </p:cNvPr>
          <p:cNvSpPr/>
          <p:nvPr/>
        </p:nvSpPr>
        <p:spPr>
          <a:xfrm>
            <a:off x="4664793" y="392185"/>
            <a:ext cx="2862414" cy="1204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FF249-2B49-4906-A3CA-DD9791E4CC9A}"/>
              </a:ext>
            </a:extLst>
          </p:cNvPr>
          <p:cNvSpPr txBox="1"/>
          <p:nvPr/>
        </p:nvSpPr>
        <p:spPr>
          <a:xfrm>
            <a:off x="5000910" y="759130"/>
            <a:ext cx="23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Generator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CAB84E-AE3E-4488-858E-6F06231E40A6}"/>
              </a:ext>
            </a:extLst>
          </p:cNvPr>
          <p:cNvCxnSpPr/>
          <p:nvPr/>
        </p:nvCxnSpPr>
        <p:spPr>
          <a:xfrm>
            <a:off x="7132924" y="1596291"/>
            <a:ext cx="0" cy="750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C3803-F90E-4569-8929-FB768D104CF9}"/>
              </a:ext>
            </a:extLst>
          </p:cNvPr>
          <p:cNvCxnSpPr/>
          <p:nvPr/>
        </p:nvCxnSpPr>
        <p:spPr>
          <a:xfrm>
            <a:off x="7132924" y="2346820"/>
            <a:ext cx="17249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FC0F8-23DE-464A-9164-B7AB57FA7A23}"/>
              </a:ext>
            </a:extLst>
          </p:cNvPr>
          <p:cNvSpPr txBox="1"/>
          <p:nvPr/>
        </p:nvSpPr>
        <p:spPr>
          <a:xfrm>
            <a:off x="6742837" y="1374743"/>
            <a:ext cx="80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Signal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2C2BD-540A-4FFC-96BD-B1824C4A2528}"/>
              </a:ext>
            </a:extLst>
          </p:cNvPr>
          <p:cNvSpPr txBox="1"/>
          <p:nvPr/>
        </p:nvSpPr>
        <p:spPr>
          <a:xfrm>
            <a:off x="7548184" y="2100599"/>
            <a:ext cx="130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Mic-In (Left Channel)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D0B72C-9106-435B-8BA0-73AF6F698BC4}"/>
              </a:ext>
            </a:extLst>
          </p:cNvPr>
          <p:cNvSpPr/>
          <p:nvPr/>
        </p:nvSpPr>
        <p:spPr>
          <a:xfrm>
            <a:off x="2582353" y="3312408"/>
            <a:ext cx="3248964" cy="1449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3B391E-DC8E-40C0-8851-3B116EF0A7CD}"/>
              </a:ext>
            </a:extLst>
          </p:cNvPr>
          <p:cNvCxnSpPr>
            <a:cxnSpLocks/>
          </p:cNvCxnSpPr>
          <p:nvPr/>
        </p:nvCxnSpPr>
        <p:spPr>
          <a:xfrm flipH="1">
            <a:off x="4314225" y="5558398"/>
            <a:ext cx="454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0A0B91-1895-46FB-A397-A323177FF607}"/>
              </a:ext>
            </a:extLst>
          </p:cNvPr>
          <p:cNvCxnSpPr>
            <a:cxnSpLocks/>
          </p:cNvCxnSpPr>
          <p:nvPr/>
        </p:nvCxnSpPr>
        <p:spPr>
          <a:xfrm flipV="1">
            <a:off x="4314225" y="4773601"/>
            <a:ext cx="0" cy="784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5F642E-A7EB-462E-8958-918A8ACED4E7}"/>
              </a:ext>
            </a:extLst>
          </p:cNvPr>
          <p:cNvSpPr txBox="1"/>
          <p:nvPr/>
        </p:nvSpPr>
        <p:spPr>
          <a:xfrm>
            <a:off x="7297564" y="5542388"/>
            <a:ext cx="1519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Stereo Out (Left Channel)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0B924-9436-4394-8DF8-77ADA8BFC5F0}"/>
              </a:ext>
            </a:extLst>
          </p:cNvPr>
          <p:cNvSpPr txBox="1"/>
          <p:nvPr/>
        </p:nvSpPr>
        <p:spPr>
          <a:xfrm>
            <a:off x="3466659" y="3852691"/>
            <a:ext cx="23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Oscilloscope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0B058B-CA66-4504-A24F-CC9267AC835C}"/>
              </a:ext>
            </a:extLst>
          </p:cNvPr>
          <p:cNvSpPr txBox="1"/>
          <p:nvPr/>
        </p:nvSpPr>
        <p:spPr>
          <a:xfrm>
            <a:off x="3644178" y="4837931"/>
            <a:ext cx="130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Channel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7696D-0623-45EE-8BAE-1EE8EFA468EE}"/>
              </a:ext>
            </a:extLst>
          </p:cNvPr>
          <p:cNvSpPr/>
          <p:nvPr/>
        </p:nvSpPr>
        <p:spPr>
          <a:xfrm>
            <a:off x="6931698" y="3307074"/>
            <a:ext cx="975698" cy="1204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B096D-F71E-43C6-9291-7D0E5F079F31}"/>
              </a:ext>
            </a:extLst>
          </p:cNvPr>
          <p:cNvSpPr txBox="1"/>
          <p:nvPr/>
        </p:nvSpPr>
        <p:spPr>
          <a:xfrm>
            <a:off x="6991807" y="3604234"/>
            <a:ext cx="85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Speaker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036DD-C553-4FB5-8352-4A65883D823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419547" y="4511180"/>
            <a:ext cx="0" cy="1022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2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E53B1D-FD61-4842-BC59-7AFEF48C0057}"/>
              </a:ext>
            </a:extLst>
          </p:cNvPr>
          <p:cNvSpPr/>
          <p:nvPr/>
        </p:nvSpPr>
        <p:spPr>
          <a:xfrm>
            <a:off x="8845420" y="1828800"/>
            <a:ext cx="2519266" cy="3956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C577B-F325-4B01-9ADA-117D451B2196}"/>
              </a:ext>
            </a:extLst>
          </p:cNvPr>
          <p:cNvSpPr txBox="1"/>
          <p:nvPr/>
        </p:nvSpPr>
        <p:spPr>
          <a:xfrm>
            <a:off x="9870161" y="2346820"/>
            <a:ext cx="46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908B6-D538-499E-A3CB-2D178DD06A89}"/>
              </a:ext>
            </a:extLst>
          </p:cNvPr>
          <p:cNvSpPr/>
          <p:nvPr/>
        </p:nvSpPr>
        <p:spPr>
          <a:xfrm>
            <a:off x="4664793" y="392185"/>
            <a:ext cx="2862414" cy="1204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FF249-2B49-4906-A3CA-DD9791E4CC9A}"/>
              </a:ext>
            </a:extLst>
          </p:cNvPr>
          <p:cNvSpPr txBox="1"/>
          <p:nvPr/>
        </p:nvSpPr>
        <p:spPr>
          <a:xfrm>
            <a:off x="5000910" y="759130"/>
            <a:ext cx="23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Generator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CAB84E-AE3E-4488-858E-6F06231E40A6}"/>
              </a:ext>
            </a:extLst>
          </p:cNvPr>
          <p:cNvCxnSpPr/>
          <p:nvPr/>
        </p:nvCxnSpPr>
        <p:spPr>
          <a:xfrm>
            <a:off x="7132924" y="1596291"/>
            <a:ext cx="0" cy="7505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C3803-F90E-4569-8929-FB768D104CF9}"/>
              </a:ext>
            </a:extLst>
          </p:cNvPr>
          <p:cNvCxnSpPr/>
          <p:nvPr/>
        </p:nvCxnSpPr>
        <p:spPr>
          <a:xfrm>
            <a:off x="7132924" y="2346820"/>
            <a:ext cx="17249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FC0F8-23DE-464A-9164-B7AB57FA7A23}"/>
              </a:ext>
            </a:extLst>
          </p:cNvPr>
          <p:cNvSpPr txBox="1"/>
          <p:nvPr/>
        </p:nvSpPr>
        <p:spPr>
          <a:xfrm>
            <a:off x="6742837" y="1374743"/>
            <a:ext cx="80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Signal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2C2BD-540A-4FFC-96BD-B1824C4A2528}"/>
              </a:ext>
            </a:extLst>
          </p:cNvPr>
          <p:cNvSpPr txBox="1"/>
          <p:nvPr/>
        </p:nvSpPr>
        <p:spPr>
          <a:xfrm>
            <a:off x="7548184" y="2100599"/>
            <a:ext cx="130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Mic-In (Left Channel)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D0B72C-9106-435B-8BA0-73AF6F698BC4}"/>
              </a:ext>
            </a:extLst>
          </p:cNvPr>
          <p:cNvSpPr/>
          <p:nvPr/>
        </p:nvSpPr>
        <p:spPr>
          <a:xfrm>
            <a:off x="4221363" y="3319171"/>
            <a:ext cx="3248964" cy="1449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3B391E-DC8E-40C0-8851-3B116EF0A7CD}"/>
              </a:ext>
            </a:extLst>
          </p:cNvPr>
          <p:cNvCxnSpPr>
            <a:cxnSpLocks/>
          </p:cNvCxnSpPr>
          <p:nvPr/>
        </p:nvCxnSpPr>
        <p:spPr>
          <a:xfrm flipH="1">
            <a:off x="5830651" y="5558398"/>
            <a:ext cx="3027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0A0B91-1895-46FB-A397-A323177FF607}"/>
              </a:ext>
            </a:extLst>
          </p:cNvPr>
          <p:cNvCxnSpPr>
            <a:cxnSpLocks/>
          </p:cNvCxnSpPr>
          <p:nvPr/>
        </p:nvCxnSpPr>
        <p:spPr>
          <a:xfrm flipV="1">
            <a:off x="5845845" y="4769070"/>
            <a:ext cx="0" cy="784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5F642E-A7EB-462E-8958-918A8ACED4E7}"/>
              </a:ext>
            </a:extLst>
          </p:cNvPr>
          <p:cNvSpPr txBox="1"/>
          <p:nvPr/>
        </p:nvSpPr>
        <p:spPr>
          <a:xfrm>
            <a:off x="7297564" y="5542388"/>
            <a:ext cx="1519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Stereo Out (Left Channel)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0B924-9436-4394-8DF8-77ADA8BFC5F0}"/>
              </a:ext>
            </a:extLst>
          </p:cNvPr>
          <p:cNvSpPr txBox="1"/>
          <p:nvPr/>
        </p:nvSpPr>
        <p:spPr>
          <a:xfrm>
            <a:off x="4844526" y="3859454"/>
            <a:ext cx="239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Spectrum Analyzer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0B058B-CA66-4504-A24F-CC9267AC835C}"/>
              </a:ext>
            </a:extLst>
          </p:cNvPr>
          <p:cNvSpPr txBox="1"/>
          <p:nvPr/>
        </p:nvSpPr>
        <p:spPr>
          <a:xfrm>
            <a:off x="5544191" y="4832541"/>
            <a:ext cx="130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9641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6ED1953-1DB3-473A-8FAE-A0EEA84FF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64" b="-1"/>
          <a:stretch/>
        </p:blipFill>
        <p:spPr>
          <a:xfrm>
            <a:off x="191086" y="171715"/>
            <a:ext cx="5813197" cy="6129087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0F90C2C6-AC5B-47D2-AE4E-05FB3EED4F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4"/>
          <a:stretch/>
        </p:blipFill>
        <p:spPr>
          <a:xfrm>
            <a:off x="6196929" y="171716"/>
            <a:ext cx="5803986" cy="3171422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9171BC2-2B28-4714-BFE3-B8634F0A1C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7" b="7427"/>
          <a:stretch/>
        </p:blipFill>
        <p:spPr>
          <a:xfrm>
            <a:off x="6196929" y="3514856"/>
            <a:ext cx="5786386" cy="27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8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55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Colon</dc:creator>
  <cp:lastModifiedBy>Ryan Colon</cp:lastModifiedBy>
  <cp:revision>11</cp:revision>
  <dcterms:created xsi:type="dcterms:W3CDTF">2022-02-19T23:32:26Z</dcterms:created>
  <dcterms:modified xsi:type="dcterms:W3CDTF">2022-02-20T00:28:13Z</dcterms:modified>
</cp:coreProperties>
</file>