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C4A22-BC98-4E28-B524-066122937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72199-75AC-4CEF-83C8-6171B5062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43283-8034-4750-B493-4B95757A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2C8-3156-4AE0-BD1F-A05EA2112D1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39BB9-DE17-44CD-B8FF-5B226236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4A9EB-D60A-47EF-83B1-CF4E388E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2959-D9A0-4630-B775-F0FD67C07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7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BE2E-E285-4DE2-91F6-E3340174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54C87-23C5-4E7D-8A2D-771206264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D9CB8-651C-45B1-AF52-F199A87D9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2C8-3156-4AE0-BD1F-A05EA2112D1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EB2B3-8815-4835-B6FE-EE41BE99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3014E-C9A8-4011-A620-3F6F9BF8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2959-D9A0-4630-B775-F0FD67C07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3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009F9-907E-47EA-B312-45EFB08DB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86B4D-BF20-4BD3-9E50-299F68FC6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47390-3D3A-4C70-B497-E1902503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2C8-3156-4AE0-BD1F-A05EA2112D1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5A341-ED26-4966-941F-2DF943E2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CACE7-FB39-4454-8D5B-FF267A33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2959-D9A0-4630-B775-F0FD67C07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4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9C13-6D7B-46B6-A5D7-E93A5F8F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8E9AF-D41D-4527-B0D3-9DFCD307A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00088-8C2C-4B4B-902B-414AB697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2C8-3156-4AE0-BD1F-A05EA2112D1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CEB87-0A60-473A-BC20-35A8C8FA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44D16-5608-49B0-9325-2193EE67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2959-D9A0-4630-B775-F0FD67C07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6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931F-9816-42C8-9257-4B5B786C0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82094-ECF9-44D5-9483-282FF9861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F30F8-2A36-4A82-BEA0-D56C05DAD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2C8-3156-4AE0-BD1F-A05EA2112D1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F8A0C-8532-42EC-9BDE-C3CE4332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3BB85-9DC9-4412-BDE3-5EAA7BA9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2959-D9A0-4630-B775-F0FD67C07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9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ED88-E36B-40E6-8087-D980322F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9B778-1B5E-454A-AFD8-D78386DA2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25870-0E01-4576-A9A4-9E4CF9146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C3BC3-82F2-4986-B32D-E75C77F8E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2C8-3156-4AE0-BD1F-A05EA2112D1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796E0-15A8-40FC-A51F-C92864F5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E0587-FCC3-4703-8862-BB5F8FD7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2959-D9A0-4630-B775-F0FD67C07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8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6D72-2C99-4A37-A28A-524A8C23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CB788-7607-48C5-B3B0-330166C02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0691D-DB26-4C2D-889A-8B743D412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48E65-E6CA-460B-AB27-58B3F6244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58F20-0FF2-47F4-B255-84A604B0D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DDC34B-80D5-4BC9-9E91-547B68875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2C8-3156-4AE0-BD1F-A05EA2112D1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8BFA60-75D7-452E-AAA1-A0076B5C0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52B23-753B-44F4-91BB-614A7034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2959-D9A0-4630-B775-F0FD67C07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4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F36C4-FED6-4B3F-A03A-DF36C0AE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8E59E-5048-43E8-BF48-F1B42367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2C8-3156-4AE0-BD1F-A05EA2112D1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77A91-B187-437D-9F33-691F7D5D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2F5DC-6437-4A05-AA0D-1CD14134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2959-D9A0-4630-B775-F0FD67C07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7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12362-D72C-4ADF-8737-022EB5BFF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2C8-3156-4AE0-BD1F-A05EA2112D1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DBAB3-7391-4CFB-BAE7-C5C559E4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ACFFD-A2C7-40A6-AB24-9899763EC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2959-D9A0-4630-B775-F0FD67C07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7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C405-FD87-4E00-AB9C-625BF24EA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645E1-35B9-47A4-A6A7-8F4C1C67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0ABA6-45CD-48B9-BD1B-5C74CA454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665C1-CA04-41D6-9042-2CF99982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2C8-3156-4AE0-BD1F-A05EA2112D1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D8AC4-F687-4157-9895-28F52A9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D4B62-88A9-4F9D-8D21-4E6953B3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2959-D9A0-4630-B775-F0FD67C07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5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AC59-1CA6-46BD-B545-F3E5BEEA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84CEFD-7C03-4AAB-AA8E-7D615BD87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212EE-347C-4D69-9F0F-ECF7A82D3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2D821-EA62-4DDB-9550-5DBEED7E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2C8-3156-4AE0-BD1F-A05EA2112D1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7B2F6-031E-4A2B-8040-57599056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2B138-B4F3-47B2-9F47-E97C7537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2959-D9A0-4630-B775-F0FD67C07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8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A61BA3-17E4-44A7-8F83-13D4091F0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81354-A29F-42D5-9374-4C68CFAB3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93BB6-76C3-45FB-8846-D0976340B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742C8-3156-4AE0-BD1F-A05EA2112D1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63A9-1584-4655-A40B-F38646EF3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CA579-537B-4D0C-A550-A2EB1F219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12959-D9A0-4630-B775-F0FD67C07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4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CF4B38-D2E6-4132-8786-B4C2C212493B}"/>
              </a:ext>
            </a:extLst>
          </p:cNvPr>
          <p:cNvSpPr/>
          <p:nvPr/>
        </p:nvSpPr>
        <p:spPr>
          <a:xfrm>
            <a:off x="8780106" y="2332653"/>
            <a:ext cx="2211355" cy="3433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B99E44-34CD-4848-97ED-402C800DE1AC}"/>
              </a:ext>
            </a:extLst>
          </p:cNvPr>
          <p:cNvSpPr/>
          <p:nvPr/>
        </p:nvSpPr>
        <p:spPr>
          <a:xfrm>
            <a:off x="4587010" y="771787"/>
            <a:ext cx="2862414" cy="1204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F48CAD-8D8E-4C35-A9DA-AB00B9D1D395}"/>
              </a:ext>
            </a:extLst>
          </p:cNvPr>
          <p:cNvSpPr/>
          <p:nvPr/>
        </p:nvSpPr>
        <p:spPr>
          <a:xfrm>
            <a:off x="3168615" y="3432210"/>
            <a:ext cx="3248964" cy="1449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23BC4E-D71B-40BD-8FB9-367D41EF738A}"/>
              </a:ext>
            </a:extLst>
          </p:cNvPr>
          <p:cNvSpPr txBox="1"/>
          <p:nvPr/>
        </p:nvSpPr>
        <p:spPr>
          <a:xfrm>
            <a:off x="4923127" y="1138732"/>
            <a:ext cx="23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Generator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C5D11E-64B3-4E3D-9713-758B76C4AA0E}"/>
              </a:ext>
            </a:extLst>
          </p:cNvPr>
          <p:cNvCxnSpPr/>
          <p:nvPr/>
        </p:nvCxnSpPr>
        <p:spPr>
          <a:xfrm>
            <a:off x="7055141" y="1975893"/>
            <a:ext cx="0" cy="7505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4DD74B-C5DF-4EE5-8C7B-FE426FF2EAB9}"/>
              </a:ext>
            </a:extLst>
          </p:cNvPr>
          <p:cNvCxnSpPr/>
          <p:nvPr/>
        </p:nvCxnSpPr>
        <p:spPr>
          <a:xfrm>
            <a:off x="7055141" y="2726422"/>
            <a:ext cx="17249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9D62210-10B2-4A86-BBD6-7B10CBF16A81}"/>
              </a:ext>
            </a:extLst>
          </p:cNvPr>
          <p:cNvSpPr txBox="1"/>
          <p:nvPr/>
        </p:nvSpPr>
        <p:spPr>
          <a:xfrm>
            <a:off x="6665054" y="1754345"/>
            <a:ext cx="805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Signal 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DD5932-FB12-4FC0-9B58-8B21735E04BB}"/>
              </a:ext>
            </a:extLst>
          </p:cNvPr>
          <p:cNvSpPr txBox="1"/>
          <p:nvPr/>
        </p:nvSpPr>
        <p:spPr>
          <a:xfrm>
            <a:off x="7579455" y="2480201"/>
            <a:ext cx="1309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Mic-In (Left Channel)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58290C-740C-4F6A-AFD7-E700122E1054}"/>
              </a:ext>
            </a:extLst>
          </p:cNvPr>
          <p:cNvSpPr txBox="1"/>
          <p:nvPr/>
        </p:nvSpPr>
        <p:spPr>
          <a:xfrm>
            <a:off x="9680895" y="3429000"/>
            <a:ext cx="78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C42DF4-C0CB-401C-A26F-8F9FF8C30669}"/>
              </a:ext>
            </a:extLst>
          </p:cNvPr>
          <p:cNvCxnSpPr>
            <a:cxnSpLocks/>
          </p:cNvCxnSpPr>
          <p:nvPr/>
        </p:nvCxnSpPr>
        <p:spPr>
          <a:xfrm flipH="1">
            <a:off x="5192785" y="5405306"/>
            <a:ext cx="358732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CBAA1D-92C4-4270-BC2C-D38CDBBFDD27}"/>
              </a:ext>
            </a:extLst>
          </p:cNvPr>
          <p:cNvCxnSpPr>
            <a:cxnSpLocks/>
          </p:cNvCxnSpPr>
          <p:nvPr/>
        </p:nvCxnSpPr>
        <p:spPr>
          <a:xfrm flipV="1">
            <a:off x="5192785" y="4882108"/>
            <a:ext cx="0" cy="523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B47180F-7DD3-4AD9-B17B-6508938BBC0A}"/>
              </a:ext>
            </a:extLst>
          </p:cNvPr>
          <p:cNvCxnSpPr>
            <a:cxnSpLocks/>
          </p:cNvCxnSpPr>
          <p:nvPr/>
        </p:nvCxnSpPr>
        <p:spPr>
          <a:xfrm flipH="1">
            <a:off x="4345497" y="5666905"/>
            <a:ext cx="44346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52A6015-F32F-4EFA-8EAC-770352DF6D5F}"/>
              </a:ext>
            </a:extLst>
          </p:cNvPr>
          <p:cNvCxnSpPr>
            <a:cxnSpLocks/>
          </p:cNvCxnSpPr>
          <p:nvPr/>
        </p:nvCxnSpPr>
        <p:spPr>
          <a:xfrm flipV="1">
            <a:off x="4345497" y="4882108"/>
            <a:ext cx="0" cy="784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015981-81A9-46D9-A2F7-42F3C0D783AC}"/>
              </a:ext>
            </a:extLst>
          </p:cNvPr>
          <p:cNvSpPr txBox="1"/>
          <p:nvPr/>
        </p:nvSpPr>
        <p:spPr>
          <a:xfrm>
            <a:off x="7328836" y="5650895"/>
            <a:ext cx="1519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Stereo Out (Left Channel)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E39D80-8ABA-4556-B088-7A78DC4D4DB4}"/>
              </a:ext>
            </a:extLst>
          </p:cNvPr>
          <p:cNvSpPr txBox="1"/>
          <p:nvPr/>
        </p:nvSpPr>
        <p:spPr>
          <a:xfrm>
            <a:off x="7287941" y="5179286"/>
            <a:ext cx="16012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Stereo Out (Right Channel)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E3BA15-A1E3-4C46-A917-CA15BE4BA212}"/>
              </a:ext>
            </a:extLst>
          </p:cNvPr>
          <p:cNvSpPr txBox="1"/>
          <p:nvPr/>
        </p:nvSpPr>
        <p:spPr>
          <a:xfrm>
            <a:off x="4021311" y="3776533"/>
            <a:ext cx="23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Oscilloscope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80FC7B-55A7-4A74-92D5-EA3FDAB8E444}"/>
              </a:ext>
            </a:extLst>
          </p:cNvPr>
          <p:cNvSpPr txBox="1"/>
          <p:nvPr/>
        </p:nvSpPr>
        <p:spPr>
          <a:xfrm>
            <a:off x="5141915" y="4966711"/>
            <a:ext cx="1309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Channel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07DF07-49E9-4351-9C10-349900274D59}"/>
              </a:ext>
            </a:extLst>
          </p:cNvPr>
          <p:cNvSpPr txBox="1"/>
          <p:nvPr/>
        </p:nvSpPr>
        <p:spPr>
          <a:xfrm>
            <a:off x="3675450" y="4946438"/>
            <a:ext cx="1309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Channel 1</a:t>
            </a:r>
          </a:p>
        </p:txBody>
      </p:sp>
    </p:spTree>
    <p:extLst>
      <p:ext uri="{BB962C8B-B14F-4D97-AF65-F5344CB8AC3E}">
        <p14:creationId xmlns:p14="http://schemas.microsoft.com/office/powerpoint/2010/main" val="67398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CF4B38-D2E6-4132-8786-B4C2C212493B}"/>
              </a:ext>
            </a:extLst>
          </p:cNvPr>
          <p:cNvSpPr/>
          <p:nvPr/>
        </p:nvSpPr>
        <p:spPr>
          <a:xfrm>
            <a:off x="8863773" y="2474221"/>
            <a:ext cx="2211355" cy="3433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F48CAD-8D8E-4C35-A9DA-AB00B9D1D395}"/>
              </a:ext>
            </a:extLst>
          </p:cNvPr>
          <p:cNvSpPr/>
          <p:nvPr/>
        </p:nvSpPr>
        <p:spPr>
          <a:xfrm>
            <a:off x="879128" y="2686856"/>
            <a:ext cx="2609306" cy="30083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4DD74B-C5DF-4EE5-8C7B-FE426FF2EAB9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6096000" y="5338175"/>
            <a:ext cx="4889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E58290C-740C-4F6A-AFD7-E700122E1054}"/>
              </a:ext>
            </a:extLst>
          </p:cNvPr>
          <p:cNvSpPr txBox="1"/>
          <p:nvPr/>
        </p:nvSpPr>
        <p:spPr>
          <a:xfrm>
            <a:off x="9715628" y="4050155"/>
            <a:ext cx="78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C42DF4-C0CB-401C-A26F-8F9FF8C30669}"/>
              </a:ext>
            </a:extLst>
          </p:cNvPr>
          <p:cNvCxnSpPr>
            <a:cxnSpLocks/>
          </p:cNvCxnSpPr>
          <p:nvPr/>
        </p:nvCxnSpPr>
        <p:spPr>
          <a:xfrm flipH="1">
            <a:off x="5192785" y="3794264"/>
            <a:ext cx="36709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CBAA1D-92C4-4270-BC2C-D38CDBBFDD27}"/>
              </a:ext>
            </a:extLst>
          </p:cNvPr>
          <p:cNvCxnSpPr>
            <a:cxnSpLocks/>
          </p:cNvCxnSpPr>
          <p:nvPr/>
        </p:nvCxnSpPr>
        <p:spPr>
          <a:xfrm flipH="1">
            <a:off x="3484109" y="3794264"/>
            <a:ext cx="1708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B47180F-7DD3-4AD9-B17B-6508938BBC0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5583589" y="4496499"/>
            <a:ext cx="1" cy="5382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52A6015-F32F-4EFA-8EAC-770352DF6D5F}"/>
              </a:ext>
            </a:extLst>
          </p:cNvPr>
          <p:cNvCxnSpPr>
            <a:cxnSpLocks/>
          </p:cNvCxnSpPr>
          <p:nvPr/>
        </p:nvCxnSpPr>
        <p:spPr>
          <a:xfrm flipH="1">
            <a:off x="3484109" y="4496499"/>
            <a:ext cx="20994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FE39D80-8ABA-4556-B088-7A78DC4D4DB4}"/>
              </a:ext>
            </a:extLst>
          </p:cNvPr>
          <p:cNvSpPr txBox="1"/>
          <p:nvPr/>
        </p:nvSpPr>
        <p:spPr>
          <a:xfrm>
            <a:off x="7554068" y="3558315"/>
            <a:ext cx="16012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Stereo Out (Left/Right)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E3BA15-A1E3-4C46-A917-CA15BE4BA212}"/>
              </a:ext>
            </a:extLst>
          </p:cNvPr>
          <p:cNvSpPr txBox="1"/>
          <p:nvPr/>
        </p:nvSpPr>
        <p:spPr>
          <a:xfrm>
            <a:off x="1200539" y="3798332"/>
            <a:ext cx="23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Analyzer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80FC7B-55A7-4A74-92D5-EA3FDAB8E444}"/>
              </a:ext>
            </a:extLst>
          </p:cNvPr>
          <p:cNvSpPr txBox="1"/>
          <p:nvPr/>
        </p:nvSpPr>
        <p:spPr>
          <a:xfrm>
            <a:off x="7979995" y="3794264"/>
            <a:ext cx="130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Depends on Measurement (</a:t>
            </a:r>
            <a:r>
              <a:rPr lang="en-US" sz="1000" dirty="0" err="1"/>
              <a:t>Filt</a:t>
            </a:r>
            <a:r>
              <a:rPr lang="en-US" sz="1000" dirty="0"/>
              <a:t>/Pass)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DE0870-C273-47A3-BB8E-9F370256C470}"/>
              </a:ext>
            </a:extLst>
          </p:cNvPr>
          <p:cNvSpPr txBox="1"/>
          <p:nvPr/>
        </p:nvSpPr>
        <p:spPr>
          <a:xfrm>
            <a:off x="3425973" y="5122733"/>
            <a:ext cx="1309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3C77F4-E4B9-4DB1-89CE-EF1736DE36F1}"/>
              </a:ext>
            </a:extLst>
          </p:cNvPr>
          <p:cNvSpPr txBox="1"/>
          <p:nvPr/>
        </p:nvSpPr>
        <p:spPr>
          <a:xfrm>
            <a:off x="7658656" y="5133846"/>
            <a:ext cx="1309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Mic-In (Left Channel)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76AB5B-8654-46F4-B9B8-6FBE07E4E082}"/>
              </a:ext>
            </a:extLst>
          </p:cNvPr>
          <p:cNvSpPr/>
          <p:nvPr/>
        </p:nvSpPr>
        <p:spPr>
          <a:xfrm>
            <a:off x="5046738" y="5034728"/>
            <a:ext cx="1073703" cy="6267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88D30-4B03-4220-95E3-B9670D2E9B4D}"/>
              </a:ext>
            </a:extLst>
          </p:cNvPr>
          <p:cNvSpPr txBox="1"/>
          <p:nvPr/>
        </p:nvSpPr>
        <p:spPr>
          <a:xfrm>
            <a:off x="5071786" y="5122732"/>
            <a:ext cx="11709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Resistive Power Splitter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C85333-F649-417D-B132-2523BFEEB218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3484109" y="5348106"/>
            <a:ext cx="1562629" cy="20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F6F42F4-1F5A-417D-8CAF-F4E4E69DE3F0}"/>
              </a:ext>
            </a:extLst>
          </p:cNvPr>
          <p:cNvSpPr txBox="1"/>
          <p:nvPr/>
        </p:nvSpPr>
        <p:spPr>
          <a:xfrm>
            <a:off x="3457204" y="4234821"/>
            <a:ext cx="1309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988764-D859-4309-847F-BE3EB7C675EF}"/>
              </a:ext>
            </a:extLst>
          </p:cNvPr>
          <p:cNvSpPr txBox="1"/>
          <p:nvPr/>
        </p:nvSpPr>
        <p:spPr>
          <a:xfrm>
            <a:off x="3484109" y="3548045"/>
            <a:ext cx="1309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830262-C300-44D7-BBDA-1A03DB8317F2}"/>
              </a:ext>
            </a:extLst>
          </p:cNvPr>
          <p:cNvSpPr/>
          <p:nvPr/>
        </p:nvSpPr>
        <p:spPr>
          <a:xfrm>
            <a:off x="6603481" y="5182203"/>
            <a:ext cx="1073703" cy="3526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5DED17-3520-471E-8E3B-5FE4AA9E48B8}"/>
              </a:ext>
            </a:extLst>
          </p:cNvPr>
          <p:cNvSpPr txBox="1"/>
          <p:nvPr/>
        </p:nvSpPr>
        <p:spPr>
          <a:xfrm>
            <a:off x="6584953" y="5207370"/>
            <a:ext cx="11709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 dB Attenuator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477079-D302-4A9F-A097-744F59CD7DA5}"/>
              </a:ext>
            </a:extLst>
          </p:cNvPr>
          <p:cNvCxnSpPr>
            <a:cxnSpLocks/>
          </p:cNvCxnSpPr>
          <p:nvPr/>
        </p:nvCxnSpPr>
        <p:spPr>
          <a:xfrm>
            <a:off x="7677184" y="5358528"/>
            <a:ext cx="1186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64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59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Colon</dc:creator>
  <cp:lastModifiedBy>Ryan Colon</cp:lastModifiedBy>
  <cp:revision>21</cp:revision>
  <dcterms:created xsi:type="dcterms:W3CDTF">2022-02-11T05:17:56Z</dcterms:created>
  <dcterms:modified xsi:type="dcterms:W3CDTF">2022-02-11T05:47:23Z</dcterms:modified>
</cp:coreProperties>
</file>