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4" r:id="rId3"/>
    <p:sldId id="265" r:id="rId4"/>
    <p:sldId id="266" r:id="rId5"/>
    <p:sldId id="274" r:id="rId6"/>
    <p:sldId id="275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FB85C-0B08-4583-8244-518F76F27F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A4DA9C-4AD1-486F-A2F2-F0BF20FDDE94}">
      <dgm:prSet/>
      <dgm:spPr/>
      <dgm:t>
        <a:bodyPr/>
        <a:lstStyle/>
        <a:p>
          <a:r>
            <a:rPr lang="en-US"/>
            <a:t>Nombre del Proyecto: Burger Rush</a:t>
          </a:r>
        </a:p>
      </dgm:t>
    </dgm:pt>
    <dgm:pt modelId="{AB5F1785-4065-4905-A02E-80686DC3FA94}" type="parTrans" cxnId="{FA1DDA49-4DD7-4743-A717-7BCA679CAA9D}">
      <dgm:prSet/>
      <dgm:spPr/>
      <dgm:t>
        <a:bodyPr/>
        <a:lstStyle/>
        <a:p>
          <a:endParaRPr lang="en-US"/>
        </a:p>
      </dgm:t>
    </dgm:pt>
    <dgm:pt modelId="{716A3266-F973-48BA-9627-A66970EB16D4}" type="sibTrans" cxnId="{FA1DDA49-4DD7-4743-A717-7BCA679CAA9D}">
      <dgm:prSet/>
      <dgm:spPr/>
      <dgm:t>
        <a:bodyPr/>
        <a:lstStyle/>
        <a:p>
          <a:endParaRPr lang="en-US"/>
        </a:p>
      </dgm:t>
    </dgm:pt>
    <dgm:pt modelId="{0DFB5B54-B23A-4FF0-88A2-5F9DC9357FA1}">
      <dgm:prSet/>
      <dgm:spPr/>
      <dgm:t>
        <a:bodyPr/>
        <a:lstStyle/>
        <a:p>
          <a:r>
            <a:rPr lang="en-US"/>
            <a:t>Descripción: Una página web para un restaurante de comida rápida que permite a los usuarios realizar pedidos en línea de manera eficiente.</a:t>
          </a:r>
        </a:p>
      </dgm:t>
    </dgm:pt>
    <dgm:pt modelId="{88DF147B-385B-43AE-BC75-9AE0DE5BBCD1}" type="parTrans" cxnId="{9D7A4BC2-D519-41BA-BFA9-CB872519C799}">
      <dgm:prSet/>
      <dgm:spPr/>
      <dgm:t>
        <a:bodyPr/>
        <a:lstStyle/>
        <a:p>
          <a:endParaRPr lang="en-US"/>
        </a:p>
      </dgm:t>
    </dgm:pt>
    <dgm:pt modelId="{9436CBCE-199F-4B77-B89D-7E56DF6865DD}" type="sibTrans" cxnId="{9D7A4BC2-D519-41BA-BFA9-CB872519C799}">
      <dgm:prSet/>
      <dgm:spPr/>
      <dgm:t>
        <a:bodyPr/>
        <a:lstStyle/>
        <a:p>
          <a:endParaRPr lang="en-US"/>
        </a:p>
      </dgm:t>
    </dgm:pt>
    <dgm:pt modelId="{8B6D4007-FCAF-4208-91F5-5BA337117689}">
      <dgm:prSet/>
      <dgm:spPr/>
      <dgm:t>
        <a:bodyPr/>
        <a:lstStyle/>
        <a:p>
          <a:r>
            <a:rPr lang="en-US"/>
            <a:t>Objetivo: Facilitar el proceso de pedidos en línea para mejorar la experiencia del cliente y optimizar las operaciones del restaurante.</a:t>
          </a:r>
        </a:p>
      </dgm:t>
    </dgm:pt>
    <dgm:pt modelId="{259725FD-870B-45B5-B5BC-FC33F5DA9797}" type="parTrans" cxnId="{41A441FB-BF0B-422F-A73B-A84B6564C7FE}">
      <dgm:prSet/>
      <dgm:spPr/>
      <dgm:t>
        <a:bodyPr/>
        <a:lstStyle/>
        <a:p>
          <a:endParaRPr lang="en-US"/>
        </a:p>
      </dgm:t>
    </dgm:pt>
    <dgm:pt modelId="{F58BC5D6-CC5D-4AA9-AAFE-026EA4DFF130}" type="sibTrans" cxnId="{41A441FB-BF0B-422F-A73B-A84B6564C7FE}">
      <dgm:prSet/>
      <dgm:spPr/>
      <dgm:t>
        <a:bodyPr/>
        <a:lstStyle/>
        <a:p>
          <a:endParaRPr lang="en-US"/>
        </a:p>
      </dgm:t>
    </dgm:pt>
    <dgm:pt modelId="{61370BE6-F92C-447C-967C-570F780D5C1F}">
      <dgm:prSet/>
      <dgm:spPr/>
      <dgm:t>
        <a:bodyPr/>
        <a:lstStyle/>
        <a:p>
          <a:r>
            <a:rPr lang="en-US"/>
            <a:t>Contexto del Problema: La necesidad de modernizar el proceso de pedidos en restaurantes de comida rápida para adaptarse a las tendencias digitales y mejorar la eficiencia operativa.</a:t>
          </a:r>
        </a:p>
      </dgm:t>
    </dgm:pt>
    <dgm:pt modelId="{5499EAEF-D60C-42E3-BAE0-588649F7F6E4}" type="parTrans" cxnId="{9DED22A2-D5E3-428A-AAA6-0835983047A0}">
      <dgm:prSet/>
      <dgm:spPr/>
      <dgm:t>
        <a:bodyPr/>
        <a:lstStyle/>
        <a:p>
          <a:endParaRPr lang="en-US"/>
        </a:p>
      </dgm:t>
    </dgm:pt>
    <dgm:pt modelId="{4807F638-6B05-47D9-AE03-C8091864F727}" type="sibTrans" cxnId="{9DED22A2-D5E3-428A-AAA6-0835983047A0}">
      <dgm:prSet/>
      <dgm:spPr/>
      <dgm:t>
        <a:bodyPr/>
        <a:lstStyle/>
        <a:p>
          <a:endParaRPr lang="en-US"/>
        </a:p>
      </dgm:t>
    </dgm:pt>
    <dgm:pt modelId="{807E2B2D-1C28-486D-A047-B894FC0D5052}" type="pres">
      <dgm:prSet presAssocID="{7F7FB85C-0B08-4583-8244-518F76F27F8A}" presName="root" presStyleCnt="0">
        <dgm:presLayoutVars>
          <dgm:dir/>
          <dgm:resizeHandles val="exact"/>
        </dgm:presLayoutVars>
      </dgm:prSet>
      <dgm:spPr/>
    </dgm:pt>
    <dgm:pt modelId="{6877830F-A758-4E7C-AFDF-AA59D963431F}" type="pres">
      <dgm:prSet presAssocID="{BFA4DA9C-4AD1-486F-A2F2-F0BF20FDDE94}" presName="compNode" presStyleCnt="0"/>
      <dgm:spPr/>
    </dgm:pt>
    <dgm:pt modelId="{4221F612-12CE-420B-B80B-C0CD442120DC}" type="pres">
      <dgm:prSet presAssocID="{BFA4DA9C-4AD1-486F-A2F2-F0BF20FDDE94}" presName="bgRect" presStyleLbl="bgShp" presStyleIdx="0" presStyleCnt="4"/>
      <dgm:spPr/>
    </dgm:pt>
    <dgm:pt modelId="{1ACCAF04-F9E1-4DEA-A046-69FA352F0D78}" type="pres">
      <dgm:prSet presAssocID="{BFA4DA9C-4AD1-486F-A2F2-F0BF20FDDE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E190B12-CE46-42BB-94D5-1212796CF9F7}" type="pres">
      <dgm:prSet presAssocID="{BFA4DA9C-4AD1-486F-A2F2-F0BF20FDDE94}" presName="spaceRect" presStyleCnt="0"/>
      <dgm:spPr/>
    </dgm:pt>
    <dgm:pt modelId="{5737EA66-B0AF-4E82-B873-9E72C1C9CB9B}" type="pres">
      <dgm:prSet presAssocID="{BFA4DA9C-4AD1-486F-A2F2-F0BF20FDDE94}" presName="parTx" presStyleLbl="revTx" presStyleIdx="0" presStyleCnt="4">
        <dgm:presLayoutVars>
          <dgm:chMax val="0"/>
          <dgm:chPref val="0"/>
        </dgm:presLayoutVars>
      </dgm:prSet>
      <dgm:spPr/>
    </dgm:pt>
    <dgm:pt modelId="{DE4A9B6A-7489-4CA0-AAB8-361CAB7ACFBD}" type="pres">
      <dgm:prSet presAssocID="{716A3266-F973-48BA-9627-A66970EB16D4}" presName="sibTrans" presStyleCnt="0"/>
      <dgm:spPr/>
    </dgm:pt>
    <dgm:pt modelId="{739C16F0-AFE2-48E8-BC3A-53EA40F44AE5}" type="pres">
      <dgm:prSet presAssocID="{0DFB5B54-B23A-4FF0-88A2-5F9DC9357FA1}" presName="compNode" presStyleCnt="0"/>
      <dgm:spPr/>
    </dgm:pt>
    <dgm:pt modelId="{1C7A5A15-1F15-4DDD-9E85-AF22E0CCE9CA}" type="pres">
      <dgm:prSet presAssocID="{0DFB5B54-B23A-4FF0-88A2-5F9DC9357FA1}" presName="bgRect" presStyleLbl="bgShp" presStyleIdx="1" presStyleCnt="4"/>
      <dgm:spPr/>
    </dgm:pt>
    <dgm:pt modelId="{F328F367-12F6-44A4-89DD-2EB7FCF58F56}" type="pres">
      <dgm:prSet presAssocID="{0DFB5B54-B23A-4FF0-88A2-5F9DC9357F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1CB5413-CD92-4F8B-961F-5430D374CAE2}" type="pres">
      <dgm:prSet presAssocID="{0DFB5B54-B23A-4FF0-88A2-5F9DC9357FA1}" presName="spaceRect" presStyleCnt="0"/>
      <dgm:spPr/>
    </dgm:pt>
    <dgm:pt modelId="{B1CA1F44-F795-4EEB-A15B-BECA640C7C83}" type="pres">
      <dgm:prSet presAssocID="{0DFB5B54-B23A-4FF0-88A2-5F9DC9357FA1}" presName="parTx" presStyleLbl="revTx" presStyleIdx="1" presStyleCnt="4">
        <dgm:presLayoutVars>
          <dgm:chMax val="0"/>
          <dgm:chPref val="0"/>
        </dgm:presLayoutVars>
      </dgm:prSet>
      <dgm:spPr/>
    </dgm:pt>
    <dgm:pt modelId="{67ACB813-C31F-4A5A-9D67-1E874E48E145}" type="pres">
      <dgm:prSet presAssocID="{9436CBCE-199F-4B77-B89D-7E56DF6865DD}" presName="sibTrans" presStyleCnt="0"/>
      <dgm:spPr/>
    </dgm:pt>
    <dgm:pt modelId="{8840B2C7-430A-4CF1-B587-A5925CF2DE4D}" type="pres">
      <dgm:prSet presAssocID="{8B6D4007-FCAF-4208-91F5-5BA337117689}" presName="compNode" presStyleCnt="0"/>
      <dgm:spPr/>
    </dgm:pt>
    <dgm:pt modelId="{8D78CB03-8EC5-4018-A520-D1D38CBD0048}" type="pres">
      <dgm:prSet presAssocID="{8B6D4007-FCAF-4208-91F5-5BA337117689}" presName="bgRect" presStyleLbl="bgShp" presStyleIdx="2" presStyleCnt="4"/>
      <dgm:spPr/>
    </dgm:pt>
    <dgm:pt modelId="{FE1F1C48-665B-4D30-B00E-B68C009A6ED8}" type="pres">
      <dgm:prSet presAssocID="{8B6D4007-FCAF-4208-91F5-5BA3371176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2B1E6B0-AB5C-4046-B6A9-E24A0DC84212}" type="pres">
      <dgm:prSet presAssocID="{8B6D4007-FCAF-4208-91F5-5BA337117689}" presName="spaceRect" presStyleCnt="0"/>
      <dgm:spPr/>
    </dgm:pt>
    <dgm:pt modelId="{D6AD9F0B-3CAE-4A08-A67E-2EDD72D1DEFB}" type="pres">
      <dgm:prSet presAssocID="{8B6D4007-FCAF-4208-91F5-5BA337117689}" presName="parTx" presStyleLbl="revTx" presStyleIdx="2" presStyleCnt="4">
        <dgm:presLayoutVars>
          <dgm:chMax val="0"/>
          <dgm:chPref val="0"/>
        </dgm:presLayoutVars>
      </dgm:prSet>
      <dgm:spPr/>
    </dgm:pt>
    <dgm:pt modelId="{756735B2-2457-476F-9720-45D7694F7CC4}" type="pres">
      <dgm:prSet presAssocID="{F58BC5D6-CC5D-4AA9-AAFE-026EA4DFF130}" presName="sibTrans" presStyleCnt="0"/>
      <dgm:spPr/>
    </dgm:pt>
    <dgm:pt modelId="{D5266A5D-A1FA-4E69-A7BF-76F872A49278}" type="pres">
      <dgm:prSet presAssocID="{61370BE6-F92C-447C-967C-570F780D5C1F}" presName="compNode" presStyleCnt="0"/>
      <dgm:spPr/>
    </dgm:pt>
    <dgm:pt modelId="{D4C14A29-27EE-44C3-AED1-79FE1150634A}" type="pres">
      <dgm:prSet presAssocID="{61370BE6-F92C-447C-967C-570F780D5C1F}" presName="bgRect" presStyleLbl="bgShp" presStyleIdx="3" presStyleCnt="4"/>
      <dgm:spPr/>
    </dgm:pt>
    <dgm:pt modelId="{86E7CDC0-2FC8-4279-A7ED-A57A860CF894}" type="pres">
      <dgm:prSet presAssocID="{61370BE6-F92C-447C-967C-570F780D5C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5C7B9D-D06C-4FA2-97FA-E23CD56CFCDA}" type="pres">
      <dgm:prSet presAssocID="{61370BE6-F92C-447C-967C-570F780D5C1F}" presName="spaceRect" presStyleCnt="0"/>
      <dgm:spPr/>
    </dgm:pt>
    <dgm:pt modelId="{9B97DCC8-D552-4FA5-A926-A73621771A0B}" type="pres">
      <dgm:prSet presAssocID="{61370BE6-F92C-447C-967C-570F780D5C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1DDA49-4DD7-4743-A717-7BCA679CAA9D}" srcId="{7F7FB85C-0B08-4583-8244-518F76F27F8A}" destId="{BFA4DA9C-4AD1-486F-A2F2-F0BF20FDDE94}" srcOrd="0" destOrd="0" parTransId="{AB5F1785-4065-4905-A02E-80686DC3FA94}" sibTransId="{716A3266-F973-48BA-9627-A66970EB16D4}"/>
    <dgm:cxn modelId="{8501B77B-D783-4448-9020-3CBB128485E8}" type="presOf" srcId="{61370BE6-F92C-447C-967C-570F780D5C1F}" destId="{9B97DCC8-D552-4FA5-A926-A73621771A0B}" srcOrd="0" destOrd="0" presId="urn:microsoft.com/office/officeart/2018/2/layout/IconVerticalSolidList"/>
    <dgm:cxn modelId="{C81A6E95-95EE-496E-99B5-AEFA7CC3BB34}" type="presOf" srcId="{7F7FB85C-0B08-4583-8244-518F76F27F8A}" destId="{807E2B2D-1C28-486D-A047-B894FC0D5052}" srcOrd="0" destOrd="0" presId="urn:microsoft.com/office/officeart/2018/2/layout/IconVerticalSolidList"/>
    <dgm:cxn modelId="{9DED22A2-D5E3-428A-AAA6-0835983047A0}" srcId="{7F7FB85C-0B08-4583-8244-518F76F27F8A}" destId="{61370BE6-F92C-447C-967C-570F780D5C1F}" srcOrd="3" destOrd="0" parTransId="{5499EAEF-D60C-42E3-BAE0-588649F7F6E4}" sibTransId="{4807F638-6B05-47D9-AE03-C8091864F727}"/>
    <dgm:cxn modelId="{9D7A4BC2-D519-41BA-BFA9-CB872519C799}" srcId="{7F7FB85C-0B08-4583-8244-518F76F27F8A}" destId="{0DFB5B54-B23A-4FF0-88A2-5F9DC9357FA1}" srcOrd="1" destOrd="0" parTransId="{88DF147B-385B-43AE-BC75-9AE0DE5BBCD1}" sibTransId="{9436CBCE-199F-4B77-B89D-7E56DF6865DD}"/>
    <dgm:cxn modelId="{6B40A5CF-D0A7-4066-8996-4FF45574A4C7}" type="presOf" srcId="{8B6D4007-FCAF-4208-91F5-5BA337117689}" destId="{D6AD9F0B-3CAE-4A08-A67E-2EDD72D1DEFB}" srcOrd="0" destOrd="0" presId="urn:microsoft.com/office/officeart/2018/2/layout/IconVerticalSolidList"/>
    <dgm:cxn modelId="{1B25C4D2-5324-4F6C-8B6F-2B2CC8F00BAA}" type="presOf" srcId="{BFA4DA9C-4AD1-486F-A2F2-F0BF20FDDE94}" destId="{5737EA66-B0AF-4E82-B873-9E72C1C9CB9B}" srcOrd="0" destOrd="0" presId="urn:microsoft.com/office/officeart/2018/2/layout/IconVerticalSolidList"/>
    <dgm:cxn modelId="{831A8CD5-3C5D-44E2-B5C9-4E27A9CB76F9}" type="presOf" srcId="{0DFB5B54-B23A-4FF0-88A2-5F9DC9357FA1}" destId="{B1CA1F44-F795-4EEB-A15B-BECA640C7C83}" srcOrd="0" destOrd="0" presId="urn:microsoft.com/office/officeart/2018/2/layout/IconVerticalSolidList"/>
    <dgm:cxn modelId="{41A441FB-BF0B-422F-A73B-A84B6564C7FE}" srcId="{7F7FB85C-0B08-4583-8244-518F76F27F8A}" destId="{8B6D4007-FCAF-4208-91F5-5BA337117689}" srcOrd="2" destOrd="0" parTransId="{259725FD-870B-45B5-B5BC-FC33F5DA9797}" sibTransId="{F58BC5D6-CC5D-4AA9-AAFE-026EA4DFF130}"/>
    <dgm:cxn modelId="{86E9ECA3-2A90-4E74-9C68-FBCB017CA0BD}" type="presParOf" srcId="{807E2B2D-1C28-486D-A047-B894FC0D5052}" destId="{6877830F-A758-4E7C-AFDF-AA59D963431F}" srcOrd="0" destOrd="0" presId="urn:microsoft.com/office/officeart/2018/2/layout/IconVerticalSolidList"/>
    <dgm:cxn modelId="{51D30B5D-73B2-4EDF-82A1-C4DF9F73405D}" type="presParOf" srcId="{6877830F-A758-4E7C-AFDF-AA59D963431F}" destId="{4221F612-12CE-420B-B80B-C0CD442120DC}" srcOrd="0" destOrd="0" presId="urn:microsoft.com/office/officeart/2018/2/layout/IconVerticalSolidList"/>
    <dgm:cxn modelId="{54B6B620-7675-4873-9976-43D51601DC4A}" type="presParOf" srcId="{6877830F-A758-4E7C-AFDF-AA59D963431F}" destId="{1ACCAF04-F9E1-4DEA-A046-69FA352F0D78}" srcOrd="1" destOrd="0" presId="urn:microsoft.com/office/officeart/2018/2/layout/IconVerticalSolidList"/>
    <dgm:cxn modelId="{E7EA0007-32FE-4D2C-B3DB-685407B819C9}" type="presParOf" srcId="{6877830F-A758-4E7C-AFDF-AA59D963431F}" destId="{EE190B12-CE46-42BB-94D5-1212796CF9F7}" srcOrd="2" destOrd="0" presId="urn:microsoft.com/office/officeart/2018/2/layout/IconVerticalSolidList"/>
    <dgm:cxn modelId="{9040DA63-37BF-40C4-AAA8-8102336B9959}" type="presParOf" srcId="{6877830F-A758-4E7C-AFDF-AA59D963431F}" destId="{5737EA66-B0AF-4E82-B873-9E72C1C9CB9B}" srcOrd="3" destOrd="0" presId="urn:microsoft.com/office/officeart/2018/2/layout/IconVerticalSolidList"/>
    <dgm:cxn modelId="{A9A63CE3-166E-48CB-A735-B1D9889A252D}" type="presParOf" srcId="{807E2B2D-1C28-486D-A047-B894FC0D5052}" destId="{DE4A9B6A-7489-4CA0-AAB8-361CAB7ACFBD}" srcOrd="1" destOrd="0" presId="urn:microsoft.com/office/officeart/2018/2/layout/IconVerticalSolidList"/>
    <dgm:cxn modelId="{B9CB2BFF-8F09-4BEC-BFFE-F6588B3D038E}" type="presParOf" srcId="{807E2B2D-1C28-486D-A047-B894FC0D5052}" destId="{739C16F0-AFE2-48E8-BC3A-53EA40F44AE5}" srcOrd="2" destOrd="0" presId="urn:microsoft.com/office/officeart/2018/2/layout/IconVerticalSolidList"/>
    <dgm:cxn modelId="{0F414456-0464-4ED1-BED6-554A7878B789}" type="presParOf" srcId="{739C16F0-AFE2-48E8-BC3A-53EA40F44AE5}" destId="{1C7A5A15-1F15-4DDD-9E85-AF22E0CCE9CA}" srcOrd="0" destOrd="0" presId="urn:microsoft.com/office/officeart/2018/2/layout/IconVerticalSolidList"/>
    <dgm:cxn modelId="{4A0F8FBD-4D3A-4D50-833F-3A8548E2DBE0}" type="presParOf" srcId="{739C16F0-AFE2-48E8-BC3A-53EA40F44AE5}" destId="{F328F367-12F6-44A4-89DD-2EB7FCF58F56}" srcOrd="1" destOrd="0" presId="urn:microsoft.com/office/officeart/2018/2/layout/IconVerticalSolidList"/>
    <dgm:cxn modelId="{4351A8BE-0ED4-425D-A024-4C64BFAA1BE1}" type="presParOf" srcId="{739C16F0-AFE2-48E8-BC3A-53EA40F44AE5}" destId="{81CB5413-CD92-4F8B-961F-5430D374CAE2}" srcOrd="2" destOrd="0" presId="urn:microsoft.com/office/officeart/2018/2/layout/IconVerticalSolidList"/>
    <dgm:cxn modelId="{4030BA22-EE01-4017-8326-8FE5E03A1544}" type="presParOf" srcId="{739C16F0-AFE2-48E8-BC3A-53EA40F44AE5}" destId="{B1CA1F44-F795-4EEB-A15B-BECA640C7C83}" srcOrd="3" destOrd="0" presId="urn:microsoft.com/office/officeart/2018/2/layout/IconVerticalSolidList"/>
    <dgm:cxn modelId="{FD1C9ED1-EC1A-4D01-AA76-813DC9396562}" type="presParOf" srcId="{807E2B2D-1C28-486D-A047-B894FC0D5052}" destId="{67ACB813-C31F-4A5A-9D67-1E874E48E145}" srcOrd="3" destOrd="0" presId="urn:microsoft.com/office/officeart/2018/2/layout/IconVerticalSolidList"/>
    <dgm:cxn modelId="{E930E2BB-23F2-4221-9C1F-5A5759019A60}" type="presParOf" srcId="{807E2B2D-1C28-486D-A047-B894FC0D5052}" destId="{8840B2C7-430A-4CF1-B587-A5925CF2DE4D}" srcOrd="4" destOrd="0" presId="urn:microsoft.com/office/officeart/2018/2/layout/IconVerticalSolidList"/>
    <dgm:cxn modelId="{4BEDFC5B-F72F-4543-B0C8-84DC41834080}" type="presParOf" srcId="{8840B2C7-430A-4CF1-B587-A5925CF2DE4D}" destId="{8D78CB03-8EC5-4018-A520-D1D38CBD0048}" srcOrd="0" destOrd="0" presId="urn:microsoft.com/office/officeart/2018/2/layout/IconVerticalSolidList"/>
    <dgm:cxn modelId="{59B020E4-A972-4C14-87B2-08CEF1CB31DD}" type="presParOf" srcId="{8840B2C7-430A-4CF1-B587-A5925CF2DE4D}" destId="{FE1F1C48-665B-4D30-B00E-B68C009A6ED8}" srcOrd="1" destOrd="0" presId="urn:microsoft.com/office/officeart/2018/2/layout/IconVerticalSolidList"/>
    <dgm:cxn modelId="{3765ABE3-A6F8-41B9-B0EA-8813AF7FCC17}" type="presParOf" srcId="{8840B2C7-430A-4CF1-B587-A5925CF2DE4D}" destId="{32B1E6B0-AB5C-4046-B6A9-E24A0DC84212}" srcOrd="2" destOrd="0" presId="urn:microsoft.com/office/officeart/2018/2/layout/IconVerticalSolidList"/>
    <dgm:cxn modelId="{72357C80-BDD8-45C1-A523-F158F1603D21}" type="presParOf" srcId="{8840B2C7-430A-4CF1-B587-A5925CF2DE4D}" destId="{D6AD9F0B-3CAE-4A08-A67E-2EDD72D1DEFB}" srcOrd="3" destOrd="0" presId="urn:microsoft.com/office/officeart/2018/2/layout/IconVerticalSolidList"/>
    <dgm:cxn modelId="{3293FCFB-75DD-40D7-A0CC-80B1831D7C46}" type="presParOf" srcId="{807E2B2D-1C28-486D-A047-B894FC0D5052}" destId="{756735B2-2457-476F-9720-45D7694F7CC4}" srcOrd="5" destOrd="0" presId="urn:microsoft.com/office/officeart/2018/2/layout/IconVerticalSolidList"/>
    <dgm:cxn modelId="{77A9EE6F-D568-40AB-AE0C-42D102FC2FED}" type="presParOf" srcId="{807E2B2D-1C28-486D-A047-B894FC0D5052}" destId="{D5266A5D-A1FA-4E69-A7BF-76F872A49278}" srcOrd="6" destOrd="0" presId="urn:microsoft.com/office/officeart/2018/2/layout/IconVerticalSolidList"/>
    <dgm:cxn modelId="{EE70D491-3640-4D0B-B40E-DF27F0A48CEC}" type="presParOf" srcId="{D5266A5D-A1FA-4E69-A7BF-76F872A49278}" destId="{D4C14A29-27EE-44C3-AED1-79FE1150634A}" srcOrd="0" destOrd="0" presId="urn:microsoft.com/office/officeart/2018/2/layout/IconVerticalSolidList"/>
    <dgm:cxn modelId="{776C1F0C-C3C9-4E17-8327-7A3D359F300E}" type="presParOf" srcId="{D5266A5D-A1FA-4E69-A7BF-76F872A49278}" destId="{86E7CDC0-2FC8-4279-A7ED-A57A860CF894}" srcOrd="1" destOrd="0" presId="urn:microsoft.com/office/officeart/2018/2/layout/IconVerticalSolidList"/>
    <dgm:cxn modelId="{BF7D0021-8F12-4C55-8E71-121D988AC339}" type="presParOf" srcId="{D5266A5D-A1FA-4E69-A7BF-76F872A49278}" destId="{055C7B9D-D06C-4FA2-97FA-E23CD56CFCDA}" srcOrd="2" destOrd="0" presId="urn:microsoft.com/office/officeart/2018/2/layout/IconVerticalSolidList"/>
    <dgm:cxn modelId="{F77F4E6B-FF86-40FB-B039-4956D29643CF}" type="presParOf" srcId="{D5266A5D-A1FA-4E69-A7BF-76F872A49278}" destId="{9B97DCC8-D552-4FA5-A926-A73621771A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4B715B-D4D2-49F1-94FE-9BB05AFA86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4FA755-62D4-4AE3-B723-5DB5EB869601}">
      <dgm:prSet/>
      <dgm:spPr/>
      <dgm:t>
        <a:bodyPr/>
        <a:lstStyle/>
        <a:p>
          <a:r>
            <a:rPr lang="en-US"/>
            <a:t>Integrantes del Equipo:</a:t>
          </a:r>
        </a:p>
      </dgm:t>
    </dgm:pt>
    <dgm:pt modelId="{460B2AC1-2FD6-44D7-B77E-44BC28618B46}" type="parTrans" cxnId="{FB69CEE1-7038-4DA9-8479-992CFF3C7024}">
      <dgm:prSet/>
      <dgm:spPr/>
      <dgm:t>
        <a:bodyPr/>
        <a:lstStyle/>
        <a:p>
          <a:endParaRPr lang="en-US"/>
        </a:p>
      </dgm:t>
    </dgm:pt>
    <dgm:pt modelId="{6F23B474-2447-4C0C-AEB9-D7F8E0BD7378}" type="sibTrans" cxnId="{FB69CEE1-7038-4DA9-8479-992CFF3C7024}">
      <dgm:prSet/>
      <dgm:spPr/>
      <dgm:t>
        <a:bodyPr/>
        <a:lstStyle/>
        <a:p>
          <a:endParaRPr lang="en-US"/>
        </a:p>
      </dgm:t>
    </dgm:pt>
    <dgm:pt modelId="{95056285-F01C-49C5-AF9A-EAA2028F2574}">
      <dgm:prSet/>
      <dgm:spPr/>
      <dgm:t>
        <a:bodyPr/>
        <a:lstStyle/>
        <a:p>
          <a:r>
            <a:rPr lang="en-US" dirty="0"/>
            <a:t>- Yadiel: </a:t>
          </a:r>
          <a:r>
            <a:rPr lang="en-US" dirty="0" err="1"/>
            <a:t>Desarrollador</a:t>
          </a:r>
          <a:r>
            <a:rPr lang="en-US" dirty="0"/>
            <a:t> de la base de </a:t>
          </a:r>
          <a:r>
            <a:rPr lang="en-US" dirty="0" err="1"/>
            <a:t>datos</a:t>
          </a:r>
          <a:r>
            <a:rPr lang="en-US" dirty="0"/>
            <a:t>.</a:t>
          </a:r>
        </a:p>
      </dgm:t>
    </dgm:pt>
    <dgm:pt modelId="{816DCAFD-7239-4529-9BEE-595D48464CAD}" type="parTrans" cxnId="{6302B401-00E0-4F8B-8A10-B19CD65F7E84}">
      <dgm:prSet/>
      <dgm:spPr/>
      <dgm:t>
        <a:bodyPr/>
        <a:lstStyle/>
        <a:p>
          <a:endParaRPr lang="en-US"/>
        </a:p>
      </dgm:t>
    </dgm:pt>
    <dgm:pt modelId="{922F9F57-4333-4F66-8C7B-B7A1580A8597}" type="sibTrans" cxnId="{6302B401-00E0-4F8B-8A10-B19CD65F7E84}">
      <dgm:prSet/>
      <dgm:spPr/>
      <dgm:t>
        <a:bodyPr/>
        <a:lstStyle/>
        <a:p>
          <a:endParaRPr lang="en-US"/>
        </a:p>
      </dgm:t>
    </dgm:pt>
    <dgm:pt modelId="{BC0B52A0-4EC3-4064-8588-BAFDFB1590B4}">
      <dgm:prSet/>
      <dgm:spPr/>
      <dgm:t>
        <a:bodyPr/>
        <a:lstStyle/>
        <a:p>
          <a:r>
            <a:rPr lang="en-US" dirty="0"/>
            <a:t>- Oscar: </a:t>
          </a:r>
          <a:r>
            <a:rPr lang="en-US" dirty="0" err="1"/>
            <a:t>Desarrollador</a:t>
          </a:r>
          <a:r>
            <a:rPr lang="en-US" dirty="0"/>
            <a:t> del frontend.</a:t>
          </a:r>
        </a:p>
      </dgm:t>
    </dgm:pt>
    <dgm:pt modelId="{CB606C4E-4BB0-44A0-BE71-6014A744E807}" type="parTrans" cxnId="{91BE4585-EDD1-4106-98F3-60721C82B517}">
      <dgm:prSet/>
      <dgm:spPr/>
      <dgm:t>
        <a:bodyPr/>
        <a:lstStyle/>
        <a:p>
          <a:endParaRPr lang="en-US"/>
        </a:p>
      </dgm:t>
    </dgm:pt>
    <dgm:pt modelId="{7D7C21D5-D96E-4EB4-9649-38029AB3D400}" type="sibTrans" cxnId="{91BE4585-EDD1-4106-98F3-60721C82B517}">
      <dgm:prSet/>
      <dgm:spPr/>
      <dgm:t>
        <a:bodyPr/>
        <a:lstStyle/>
        <a:p>
          <a:endParaRPr lang="en-US"/>
        </a:p>
      </dgm:t>
    </dgm:pt>
    <dgm:pt modelId="{68371651-10D2-4FB1-BB6B-4C37B280FE2B}">
      <dgm:prSet/>
      <dgm:spPr/>
      <dgm:t>
        <a:bodyPr/>
        <a:lstStyle/>
        <a:p>
          <a:r>
            <a:rPr lang="en-US" dirty="0"/>
            <a:t>- Emmanuel: </a:t>
          </a:r>
          <a:r>
            <a:rPr lang="en-US" dirty="0" err="1"/>
            <a:t>Desarrollador</a:t>
          </a:r>
          <a:r>
            <a:rPr lang="en-US" dirty="0"/>
            <a:t> del backend</a:t>
          </a:r>
        </a:p>
      </dgm:t>
    </dgm:pt>
    <dgm:pt modelId="{F1F9854D-2440-4632-9973-C2908A8341B7}" type="parTrans" cxnId="{70A2BBF2-F4FD-4F61-A5EF-816E00A4BAAD}">
      <dgm:prSet/>
      <dgm:spPr/>
      <dgm:t>
        <a:bodyPr/>
        <a:lstStyle/>
        <a:p>
          <a:endParaRPr lang="en-US"/>
        </a:p>
      </dgm:t>
    </dgm:pt>
    <dgm:pt modelId="{1A12EFDF-FE91-4626-897F-268EEECF34AB}" type="sibTrans" cxnId="{70A2BBF2-F4FD-4F61-A5EF-816E00A4BAAD}">
      <dgm:prSet/>
      <dgm:spPr/>
      <dgm:t>
        <a:bodyPr/>
        <a:lstStyle/>
        <a:p>
          <a:endParaRPr lang="en-US"/>
        </a:p>
      </dgm:t>
    </dgm:pt>
    <dgm:pt modelId="{0E95B154-B1FA-4060-A759-EC3C9155F8B1}" type="pres">
      <dgm:prSet presAssocID="{874B715B-D4D2-49F1-94FE-9BB05AFA868C}" presName="root" presStyleCnt="0">
        <dgm:presLayoutVars>
          <dgm:dir/>
          <dgm:resizeHandles val="exact"/>
        </dgm:presLayoutVars>
      </dgm:prSet>
      <dgm:spPr/>
    </dgm:pt>
    <dgm:pt modelId="{0838B2BC-811F-45B4-B1EE-59ADE74B957E}" type="pres">
      <dgm:prSet presAssocID="{004FA755-62D4-4AE3-B723-5DB5EB869601}" presName="compNode" presStyleCnt="0"/>
      <dgm:spPr/>
    </dgm:pt>
    <dgm:pt modelId="{35D6F07D-5948-4D49-A6AE-2E2DABB0F9A7}" type="pres">
      <dgm:prSet presAssocID="{004FA755-62D4-4AE3-B723-5DB5EB869601}" presName="bgRect" presStyleLbl="bgShp" presStyleIdx="0" presStyleCnt="4"/>
      <dgm:spPr/>
    </dgm:pt>
    <dgm:pt modelId="{DCAD51F4-A745-487D-9331-8746CA614C09}" type="pres">
      <dgm:prSet presAssocID="{004FA755-62D4-4AE3-B723-5DB5EB8696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A226AE5-648E-4684-BA7B-D25F1556377D}" type="pres">
      <dgm:prSet presAssocID="{004FA755-62D4-4AE3-B723-5DB5EB869601}" presName="spaceRect" presStyleCnt="0"/>
      <dgm:spPr/>
    </dgm:pt>
    <dgm:pt modelId="{C982C9FA-6BF1-41EE-A8D8-0D4B96409CF0}" type="pres">
      <dgm:prSet presAssocID="{004FA755-62D4-4AE3-B723-5DB5EB869601}" presName="parTx" presStyleLbl="revTx" presStyleIdx="0" presStyleCnt="4">
        <dgm:presLayoutVars>
          <dgm:chMax val="0"/>
          <dgm:chPref val="0"/>
        </dgm:presLayoutVars>
      </dgm:prSet>
      <dgm:spPr/>
    </dgm:pt>
    <dgm:pt modelId="{4AFC5E2A-3B31-4F2C-A252-BBE8763343F5}" type="pres">
      <dgm:prSet presAssocID="{6F23B474-2447-4C0C-AEB9-D7F8E0BD7378}" presName="sibTrans" presStyleCnt="0"/>
      <dgm:spPr/>
    </dgm:pt>
    <dgm:pt modelId="{CD502C2B-4B35-4867-9237-13C9F986F0F8}" type="pres">
      <dgm:prSet presAssocID="{95056285-F01C-49C5-AF9A-EAA2028F2574}" presName="compNode" presStyleCnt="0"/>
      <dgm:spPr/>
    </dgm:pt>
    <dgm:pt modelId="{4464561C-2FE1-4021-B8C6-DFC17EF42D53}" type="pres">
      <dgm:prSet presAssocID="{95056285-F01C-49C5-AF9A-EAA2028F2574}" presName="bgRect" presStyleLbl="bgShp" presStyleIdx="1" presStyleCnt="4"/>
      <dgm:spPr/>
    </dgm:pt>
    <dgm:pt modelId="{C8F50498-2C5C-4B3C-A76A-0199DDB0B071}" type="pres">
      <dgm:prSet presAssocID="{95056285-F01C-49C5-AF9A-EAA2028F25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B7628B-E002-4D1F-8AF1-DD61D65C0BA7}" type="pres">
      <dgm:prSet presAssocID="{95056285-F01C-49C5-AF9A-EAA2028F2574}" presName="spaceRect" presStyleCnt="0"/>
      <dgm:spPr/>
    </dgm:pt>
    <dgm:pt modelId="{D2D93F8B-BE94-4D70-A907-C4FF2F94A54D}" type="pres">
      <dgm:prSet presAssocID="{95056285-F01C-49C5-AF9A-EAA2028F2574}" presName="parTx" presStyleLbl="revTx" presStyleIdx="1" presStyleCnt="4">
        <dgm:presLayoutVars>
          <dgm:chMax val="0"/>
          <dgm:chPref val="0"/>
        </dgm:presLayoutVars>
      </dgm:prSet>
      <dgm:spPr/>
    </dgm:pt>
    <dgm:pt modelId="{A7AA8B66-E82C-43DC-8865-8DA79584BC70}" type="pres">
      <dgm:prSet presAssocID="{922F9F57-4333-4F66-8C7B-B7A1580A8597}" presName="sibTrans" presStyleCnt="0"/>
      <dgm:spPr/>
    </dgm:pt>
    <dgm:pt modelId="{04B21DD4-03EA-4A7E-9B65-73F3881DF3A6}" type="pres">
      <dgm:prSet presAssocID="{BC0B52A0-4EC3-4064-8588-BAFDFB1590B4}" presName="compNode" presStyleCnt="0"/>
      <dgm:spPr/>
    </dgm:pt>
    <dgm:pt modelId="{7D91C823-F376-49E3-9509-67A864E69D09}" type="pres">
      <dgm:prSet presAssocID="{BC0B52A0-4EC3-4064-8588-BAFDFB1590B4}" presName="bgRect" presStyleLbl="bgShp" presStyleIdx="2" presStyleCnt="4"/>
      <dgm:spPr/>
    </dgm:pt>
    <dgm:pt modelId="{B398CF01-63ED-483A-83F2-508D9973CAAD}" type="pres">
      <dgm:prSet presAssocID="{BC0B52A0-4EC3-4064-8588-BAFDFB1590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7D98D28-8B28-4B26-BB39-98A513ACF67E}" type="pres">
      <dgm:prSet presAssocID="{BC0B52A0-4EC3-4064-8588-BAFDFB1590B4}" presName="spaceRect" presStyleCnt="0"/>
      <dgm:spPr/>
    </dgm:pt>
    <dgm:pt modelId="{20254247-7F24-40CE-BCEC-FE2D13595EDA}" type="pres">
      <dgm:prSet presAssocID="{BC0B52A0-4EC3-4064-8588-BAFDFB1590B4}" presName="parTx" presStyleLbl="revTx" presStyleIdx="2" presStyleCnt="4">
        <dgm:presLayoutVars>
          <dgm:chMax val="0"/>
          <dgm:chPref val="0"/>
        </dgm:presLayoutVars>
      </dgm:prSet>
      <dgm:spPr/>
    </dgm:pt>
    <dgm:pt modelId="{79A5FEDC-2EB4-41DB-ADF6-B374993BFCC3}" type="pres">
      <dgm:prSet presAssocID="{7D7C21D5-D96E-4EB4-9649-38029AB3D400}" presName="sibTrans" presStyleCnt="0"/>
      <dgm:spPr/>
    </dgm:pt>
    <dgm:pt modelId="{C01C3DEB-31B4-43D1-A33B-01DB61A7554F}" type="pres">
      <dgm:prSet presAssocID="{68371651-10D2-4FB1-BB6B-4C37B280FE2B}" presName="compNode" presStyleCnt="0"/>
      <dgm:spPr/>
    </dgm:pt>
    <dgm:pt modelId="{8DF5A6BF-DC30-4C3E-ACC0-F189E35A3062}" type="pres">
      <dgm:prSet presAssocID="{68371651-10D2-4FB1-BB6B-4C37B280FE2B}" presName="bgRect" presStyleLbl="bgShp" presStyleIdx="3" presStyleCnt="4"/>
      <dgm:spPr/>
    </dgm:pt>
    <dgm:pt modelId="{73DE19FA-B8F2-4CB8-90D7-8F340752A1AD}" type="pres">
      <dgm:prSet presAssocID="{68371651-10D2-4FB1-BB6B-4C37B280F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7106D1F-0B8C-48EE-A1B1-2DC80E230BCD}" type="pres">
      <dgm:prSet presAssocID="{68371651-10D2-4FB1-BB6B-4C37B280FE2B}" presName="spaceRect" presStyleCnt="0"/>
      <dgm:spPr/>
    </dgm:pt>
    <dgm:pt modelId="{CB8BE929-AE18-4B00-AC6B-31757D1CD57D}" type="pres">
      <dgm:prSet presAssocID="{68371651-10D2-4FB1-BB6B-4C37B280FE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02B401-00E0-4F8B-8A10-B19CD65F7E84}" srcId="{874B715B-D4D2-49F1-94FE-9BB05AFA868C}" destId="{95056285-F01C-49C5-AF9A-EAA2028F2574}" srcOrd="1" destOrd="0" parTransId="{816DCAFD-7239-4529-9BEE-595D48464CAD}" sibTransId="{922F9F57-4333-4F66-8C7B-B7A1580A8597}"/>
    <dgm:cxn modelId="{CF405220-AFE8-48C7-983E-1D26B7C23F35}" type="presOf" srcId="{95056285-F01C-49C5-AF9A-EAA2028F2574}" destId="{D2D93F8B-BE94-4D70-A907-C4FF2F94A54D}" srcOrd="0" destOrd="0" presId="urn:microsoft.com/office/officeart/2018/2/layout/IconVerticalSolidList"/>
    <dgm:cxn modelId="{6E3F365B-48B8-4E32-A213-079CDBDBCD14}" type="presOf" srcId="{874B715B-D4D2-49F1-94FE-9BB05AFA868C}" destId="{0E95B154-B1FA-4060-A759-EC3C9155F8B1}" srcOrd="0" destOrd="0" presId="urn:microsoft.com/office/officeart/2018/2/layout/IconVerticalSolidList"/>
    <dgm:cxn modelId="{B8878D41-5A3C-4018-A69C-18AC8909F404}" type="presOf" srcId="{68371651-10D2-4FB1-BB6B-4C37B280FE2B}" destId="{CB8BE929-AE18-4B00-AC6B-31757D1CD57D}" srcOrd="0" destOrd="0" presId="urn:microsoft.com/office/officeart/2018/2/layout/IconVerticalSolidList"/>
    <dgm:cxn modelId="{91BE4585-EDD1-4106-98F3-60721C82B517}" srcId="{874B715B-D4D2-49F1-94FE-9BB05AFA868C}" destId="{BC0B52A0-4EC3-4064-8588-BAFDFB1590B4}" srcOrd="2" destOrd="0" parTransId="{CB606C4E-4BB0-44A0-BE71-6014A744E807}" sibTransId="{7D7C21D5-D96E-4EB4-9649-38029AB3D400}"/>
    <dgm:cxn modelId="{A788A79B-7372-4ED3-A6D1-D8C9516F65CA}" type="presOf" srcId="{BC0B52A0-4EC3-4064-8588-BAFDFB1590B4}" destId="{20254247-7F24-40CE-BCEC-FE2D13595EDA}" srcOrd="0" destOrd="0" presId="urn:microsoft.com/office/officeart/2018/2/layout/IconVerticalSolidList"/>
    <dgm:cxn modelId="{8088EBA5-5574-4AD8-BB07-F40125A012F2}" type="presOf" srcId="{004FA755-62D4-4AE3-B723-5DB5EB869601}" destId="{C982C9FA-6BF1-41EE-A8D8-0D4B96409CF0}" srcOrd="0" destOrd="0" presId="urn:microsoft.com/office/officeart/2018/2/layout/IconVerticalSolidList"/>
    <dgm:cxn modelId="{FB69CEE1-7038-4DA9-8479-992CFF3C7024}" srcId="{874B715B-D4D2-49F1-94FE-9BB05AFA868C}" destId="{004FA755-62D4-4AE3-B723-5DB5EB869601}" srcOrd="0" destOrd="0" parTransId="{460B2AC1-2FD6-44D7-B77E-44BC28618B46}" sibTransId="{6F23B474-2447-4C0C-AEB9-D7F8E0BD7378}"/>
    <dgm:cxn modelId="{70A2BBF2-F4FD-4F61-A5EF-816E00A4BAAD}" srcId="{874B715B-D4D2-49F1-94FE-9BB05AFA868C}" destId="{68371651-10D2-4FB1-BB6B-4C37B280FE2B}" srcOrd="3" destOrd="0" parTransId="{F1F9854D-2440-4632-9973-C2908A8341B7}" sibTransId="{1A12EFDF-FE91-4626-897F-268EEECF34AB}"/>
    <dgm:cxn modelId="{E264C536-FB6B-40FD-A08E-B27DA84DD2C6}" type="presParOf" srcId="{0E95B154-B1FA-4060-A759-EC3C9155F8B1}" destId="{0838B2BC-811F-45B4-B1EE-59ADE74B957E}" srcOrd="0" destOrd="0" presId="urn:microsoft.com/office/officeart/2018/2/layout/IconVerticalSolidList"/>
    <dgm:cxn modelId="{BB9D3D58-A648-43D3-AB36-05E3319ABBB8}" type="presParOf" srcId="{0838B2BC-811F-45B4-B1EE-59ADE74B957E}" destId="{35D6F07D-5948-4D49-A6AE-2E2DABB0F9A7}" srcOrd="0" destOrd="0" presId="urn:microsoft.com/office/officeart/2018/2/layout/IconVerticalSolidList"/>
    <dgm:cxn modelId="{56A6D5F9-AD80-4237-AB48-8E4B5A1B5734}" type="presParOf" srcId="{0838B2BC-811F-45B4-B1EE-59ADE74B957E}" destId="{DCAD51F4-A745-487D-9331-8746CA614C09}" srcOrd="1" destOrd="0" presId="urn:microsoft.com/office/officeart/2018/2/layout/IconVerticalSolidList"/>
    <dgm:cxn modelId="{B7303488-3464-438E-8021-C1AFB96C7384}" type="presParOf" srcId="{0838B2BC-811F-45B4-B1EE-59ADE74B957E}" destId="{DA226AE5-648E-4684-BA7B-D25F1556377D}" srcOrd="2" destOrd="0" presId="urn:microsoft.com/office/officeart/2018/2/layout/IconVerticalSolidList"/>
    <dgm:cxn modelId="{88AAF71D-A2FE-4B5D-898C-BCB89D5320AD}" type="presParOf" srcId="{0838B2BC-811F-45B4-B1EE-59ADE74B957E}" destId="{C982C9FA-6BF1-41EE-A8D8-0D4B96409CF0}" srcOrd="3" destOrd="0" presId="urn:microsoft.com/office/officeart/2018/2/layout/IconVerticalSolidList"/>
    <dgm:cxn modelId="{A2676B91-EAEC-41B6-8C5B-7040FBE620C2}" type="presParOf" srcId="{0E95B154-B1FA-4060-A759-EC3C9155F8B1}" destId="{4AFC5E2A-3B31-4F2C-A252-BBE8763343F5}" srcOrd="1" destOrd="0" presId="urn:microsoft.com/office/officeart/2018/2/layout/IconVerticalSolidList"/>
    <dgm:cxn modelId="{559E614A-E29C-4BAC-917C-941F83BCE802}" type="presParOf" srcId="{0E95B154-B1FA-4060-A759-EC3C9155F8B1}" destId="{CD502C2B-4B35-4867-9237-13C9F986F0F8}" srcOrd="2" destOrd="0" presId="urn:microsoft.com/office/officeart/2018/2/layout/IconVerticalSolidList"/>
    <dgm:cxn modelId="{63C614BC-DE2A-46AE-B2EC-E0777C0924FB}" type="presParOf" srcId="{CD502C2B-4B35-4867-9237-13C9F986F0F8}" destId="{4464561C-2FE1-4021-B8C6-DFC17EF42D53}" srcOrd="0" destOrd="0" presId="urn:microsoft.com/office/officeart/2018/2/layout/IconVerticalSolidList"/>
    <dgm:cxn modelId="{21131BA4-A1ED-475A-AF28-33D3AE7BFCDB}" type="presParOf" srcId="{CD502C2B-4B35-4867-9237-13C9F986F0F8}" destId="{C8F50498-2C5C-4B3C-A76A-0199DDB0B071}" srcOrd="1" destOrd="0" presId="urn:microsoft.com/office/officeart/2018/2/layout/IconVerticalSolidList"/>
    <dgm:cxn modelId="{6A5D09DF-708E-4C5A-9E93-9FE7CFEFDF5E}" type="presParOf" srcId="{CD502C2B-4B35-4867-9237-13C9F986F0F8}" destId="{38B7628B-E002-4D1F-8AF1-DD61D65C0BA7}" srcOrd="2" destOrd="0" presId="urn:microsoft.com/office/officeart/2018/2/layout/IconVerticalSolidList"/>
    <dgm:cxn modelId="{67887425-5F0A-4007-86D1-15C132125724}" type="presParOf" srcId="{CD502C2B-4B35-4867-9237-13C9F986F0F8}" destId="{D2D93F8B-BE94-4D70-A907-C4FF2F94A54D}" srcOrd="3" destOrd="0" presId="urn:microsoft.com/office/officeart/2018/2/layout/IconVerticalSolidList"/>
    <dgm:cxn modelId="{F16E4B52-68D5-4684-9523-6C609122046E}" type="presParOf" srcId="{0E95B154-B1FA-4060-A759-EC3C9155F8B1}" destId="{A7AA8B66-E82C-43DC-8865-8DA79584BC70}" srcOrd="3" destOrd="0" presId="urn:microsoft.com/office/officeart/2018/2/layout/IconVerticalSolidList"/>
    <dgm:cxn modelId="{59AEAE6D-8771-468D-B496-86F07CF6B70E}" type="presParOf" srcId="{0E95B154-B1FA-4060-A759-EC3C9155F8B1}" destId="{04B21DD4-03EA-4A7E-9B65-73F3881DF3A6}" srcOrd="4" destOrd="0" presId="urn:microsoft.com/office/officeart/2018/2/layout/IconVerticalSolidList"/>
    <dgm:cxn modelId="{F6E6E280-D09E-4E14-B590-051978BD1F06}" type="presParOf" srcId="{04B21DD4-03EA-4A7E-9B65-73F3881DF3A6}" destId="{7D91C823-F376-49E3-9509-67A864E69D09}" srcOrd="0" destOrd="0" presId="urn:microsoft.com/office/officeart/2018/2/layout/IconVerticalSolidList"/>
    <dgm:cxn modelId="{6B373AFB-079D-4948-AD77-7544B5FCBDBB}" type="presParOf" srcId="{04B21DD4-03EA-4A7E-9B65-73F3881DF3A6}" destId="{B398CF01-63ED-483A-83F2-508D9973CAAD}" srcOrd="1" destOrd="0" presId="urn:microsoft.com/office/officeart/2018/2/layout/IconVerticalSolidList"/>
    <dgm:cxn modelId="{891F5FA4-BE3E-4DFA-A6FC-7BAB5C5967D4}" type="presParOf" srcId="{04B21DD4-03EA-4A7E-9B65-73F3881DF3A6}" destId="{97D98D28-8B28-4B26-BB39-98A513ACF67E}" srcOrd="2" destOrd="0" presId="urn:microsoft.com/office/officeart/2018/2/layout/IconVerticalSolidList"/>
    <dgm:cxn modelId="{246D4C79-FBD1-4AA8-A67C-EA6AE961552F}" type="presParOf" srcId="{04B21DD4-03EA-4A7E-9B65-73F3881DF3A6}" destId="{20254247-7F24-40CE-BCEC-FE2D13595EDA}" srcOrd="3" destOrd="0" presId="urn:microsoft.com/office/officeart/2018/2/layout/IconVerticalSolidList"/>
    <dgm:cxn modelId="{91315229-63A7-48EB-AC50-DF489670EFCB}" type="presParOf" srcId="{0E95B154-B1FA-4060-A759-EC3C9155F8B1}" destId="{79A5FEDC-2EB4-41DB-ADF6-B374993BFCC3}" srcOrd="5" destOrd="0" presId="urn:microsoft.com/office/officeart/2018/2/layout/IconVerticalSolidList"/>
    <dgm:cxn modelId="{9372F153-E8B6-400D-BC99-4694CEED03A6}" type="presParOf" srcId="{0E95B154-B1FA-4060-A759-EC3C9155F8B1}" destId="{C01C3DEB-31B4-43D1-A33B-01DB61A7554F}" srcOrd="6" destOrd="0" presId="urn:microsoft.com/office/officeart/2018/2/layout/IconVerticalSolidList"/>
    <dgm:cxn modelId="{DFA2234C-FAC4-4E6E-9439-572B4BC9FF4A}" type="presParOf" srcId="{C01C3DEB-31B4-43D1-A33B-01DB61A7554F}" destId="{8DF5A6BF-DC30-4C3E-ACC0-F189E35A3062}" srcOrd="0" destOrd="0" presId="urn:microsoft.com/office/officeart/2018/2/layout/IconVerticalSolidList"/>
    <dgm:cxn modelId="{9EA3EA1F-C174-409B-AAE4-84C8273D62FA}" type="presParOf" srcId="{C01C3DEB-31B4-43D1-A33B-01DB61A7554F}" destId="{73DE19FA-B8F2-4CB8-90D7-8F340752A1AD}" srcOrd="1" destOrd="0" presId="urn:microsoft.com/office/officeart/2018/2/layout/IconVerticalSolidList"/>
    <dgm:cxn modelId="{8E708314-8D1E-4A64-A7B8-AD1B46CF2C37}" type="presParOf" srcId="{C01C3DEB-31B4-43D1-A33B-01DB61A7554F}" destId="{07106D1F-0B8C-48EE-A1B1-2DC80E230BCD}" srcOrd="2" destOrd="0" presId="urn:microsoft.com/office/officeart/2018/2/layout/IconVerticalSolidList"/>
    <dgm:cxn modelId="{D3954174-1629-441C-AC2D-AEC37A15B88F}" type="presParOf" srcId="{C01C3DEB-31B4-43D1-A33B-01DB61A7554F}" destId="{CB8BE929-AE18-4B00-AC6B-31757D1CD5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1F612-12CE-420B-B80B-C0CD442120DC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CAF04-F9E1-4DEA-A046-69FA352F0D78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7EA66-B0AF-4E82-B873-9E72C1C9CB9B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Nombre del Proyecto: Burger Rush</a:t>
          </a:r>
        </a:p>
      </dsp:txBody>
      <dsp:txXfrm>
        <a:off x="870961" y="1487"/>
        <a:ext cx="6558537" cy="754078"/>
      </dsp:txXfrm>
    </dsp:sp>
    <dsp:sp modelId="{1C7A5A15-1F15-4DDD-9E85-AF22E0CCE9CA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8F367-12F6-44A4-89DD-2EB7FCF58F56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A1F44-F795-4EEB-A15B-BECA640C7C83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Descripción: Una página web para un restaurante de comida rápida que permite a los usuarios realizar pedidos en línea de manera eficiente.</a:t>
          </a:r>
        </a:p>
      </dsp:txBody>
      <dsp:txXfrm>
        <a:off x="870961" y="944086"/>
        <a:ext cx="6558537" cy="754078"/>
      </dsp:txXfrm>
    </dsp:sp>
    <dsp:sp modelId="{8D78CB03-8EC5-4018-A520-D1D38CBD0048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F1C48-665B-4D30-B00E-B68C009A6ED8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D9F0B-3CAE-4A08-A67E-2EDD72D1DEFB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Objetivo: Facilitar el proceso de pedidos en línea para mejorar la experiencia del cliente y optimizar las operaciones del restaurante.</a:t>
          </a:r>
        </a:p>
      </dsp:txBody>
      <dsp:txXfrm>
        <a:off x="870961" y="1886684"/>
        <a:ext cx="6558537" cy="754078"/>
      </dsp:txXfrm>
    </dsp:sp>
    <dsp:sp modelId="{D4C14A29-27EE-44C3-AED1-79FE1150634A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7CDC0-2FC8-4279-A7ED-A57A860CF894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7DCC8-D552-4FA5-A926-A73621771A0B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Contexto del Problema: La necesidad de modernizar el proceso de pedidos en restaurantes de comida rápida para adaptarse a las tendencias digitales y mejorar la eficiencia operativa.</a:t>
          </a:r>
        </a:p>
      </dsp:txBody>
      <dsp:txXfrm>
        <a:off x="870961" y="2829283"/>
        <a:ext cx="6558537" cy="754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6F07D-5948-4D49-A6AE-2E2DABB0F9A7}">
      <dsp:nvSpPr>
        <dsp:cNvPr id="0" name=""/>
        <dsp:cNvSpPr/>
      </dsp:nvSpPr>
      <dsp:spPr>
        <a:xfrm>
          <a:off x="0" y="1469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D51F4-A745-487D-9331-8746CA614C09}">
      <dsp:nvSpPr>
        <dsp:cNvPr id="0" name=""/>
        <dsp:cNvSpPr/>
      </dsp:nvSpPr>
      <dsp:spPr>
        <a:xfrm>
          <a:off x="225363" y="169095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2C9FA-6BF1-41EE-A8D8-0D4B96409CF0}">
      <dsp:nvSpPr>
        <dsp:cNvPr id="0" name=""/>
        <dsp:cNvSpPr/>
      </dsp:nvSpPr>
      <dsp:spPr>
        <a:xfrm>
          <a:off x="860480" y="1469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Integrantes del Equipo:</a:t>
          </a:r>
        </a:p>
      </dsp:txBody>
      <dsp:txXfrm>
        <a:off x="860480" y="1469"/>
        <a:ext cx="6569019" cy="745004"/>
      </dsp:txXfrm>
    </dsp:sp>
    <dsp:sp modelId="{4464561C-2FE1-4021-B8C6-DFC17EF42D53}">
      <dsp:nvSpPr>
        <dsp:cNvPr id="0" name=""/>
        <dsp:cNvSpPr/>
      </dsp:nvSpPr>
      <dsp:spPr>
        <a:xfrm>
          <a:off x="0" y="932725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50498-2C5C-4B3C-A76A-0199DDB0B071}">
      <dsp:nvSpPr>
        <dsp:cNvPr id="0" name=""/>
        <dsp:cNvSpPr/>
      </dsp:nvSpPr>
      <dsp:spPr>
        <a:xfrm>
          <a:off x="225363" y="1100351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93F8B-BE94-4D70-A907-C4FF2F94A54D}">
      <dsp:nvSpPr>
        <dsp:cNvPr id="0" name=""/>
        <dsp:cNvSpPr/>
      </dsp:nvSpPr>
      <dsp:spPr>
        <a:xfrm>
          <a:off x="860480" y="932725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Yadiel: </a:t>
          </a:r>
          <a:r>
            <a:rPr lang="en-US" sz="2200" kern="1200" dirty="0" err="1"/>
            <a:t>Desarrollador</a:t>
          </a:r>
          <a:r>
            <a:rPr lang="en-US" sz="2200" kern="1200" dirty="0"/>
            <a:t> de la base de </a:t>
          </a:r>
          <a:r>
            <a:rPr lang="en-US" sz="2200" kern="1200" dirty="0" err="1"/>
            <a:t>datos</a:t>
          </a:r>
          <a:r>
            <a:rPr lang="en-US" sz="2200" kern="1200" dirty="0"/>
            <a:t>.</a:t>
          </a:r>
        </a:p>
      </dsp:txBody>
      <dsp:txXfrm>
        <a:off x="860480" y="932725"/>
        <a:ext cx="6569019" cy="745004"/>
      </dsp:txXfrm>
    </dsp:sp>
    <dsp:sp modelId="{7D91C823-F376-49E3-9509-67A864E69D09}">
      <dsp:nvSpPr>
        <dsp:cNvPr id="0" name=""/>
        <dsp:cNvSpPr/>
      </dsp:nvSpPr>
      <dsp:spPr>
        <a:xfrm>
          <a:off x="0" y="1863981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8CF01-63ED-483A-83F2-508D9973CAAD}">
      <dsp:nvSpPr>
        <dsp:cNvPr id="0" name=""/>
        <dsp:cNvSpPr/>
      </dsp:nvSpPr>
      <dsp:spPr>
        <a:xfrm>
          <a:off x="225363" y="2031607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4247-7F24-40CE-BCEC-FE2D13595EDA}">
      <dsp:nvSpPr>
        <dsp:cNvPr id="0" name=""/>
        <dsp:cNvSpPr/>
      </dsp:nvSpPr>
      <dsp:spPr>
        <a:xfrm>
          <a:off x="860480" y="1863981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Oscar: </a:t>
          </a:r>
          <a:r>
            <a:rPr lang="en-US" sz="2200" kern="1200" dirty="0" err="1"/>
            <a:t>Desarrollador</a:t>
          </a:r>
          <a:r>
            <a:rPr lang="en-US" sz="2200" kern="1200" dirty="0"/>
            <a:t> del frontend.</a:t>
          </a:r>
        </a:p>
      </dsp:txBody>
      <dsp:txXfrm>
        <a:off x="860480" y="1863981"/>
        <a:ext cx="6569019" cy="745004"/>
      </dsp:txXfrm>
    </dsp:sp>
    <dsp:sp modelId="{8DF5A6BF-DC30-4C3E-ACC0-F189E35A3062}">
      <dsp:nvSpPr>
        <dsp:cNvPr id="0" name=""/>
        <dsp:cNvSpPr/>
      </dsp:nvSpPr>
      <dsp:spPr>
        <a:xfrm>
          <a:off x="0" y="2795237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E19FA-B8F2-4CB8-90D7-8F340752A1AD}">
      <dsp:nvSpPr>
        <dsp:cNvPr id="0" name=""/>
        <dsp:cNvSpPr/>
      </dsp:nvSpPr>
      <dsp:spPr>
        <a:xfrm>
          <a:off x="225363" y="2962863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BE929-AE18-4B00-AC6B-31757D1CD57D}">
      <dsp:nvSpPr>
        <dsp:cNvPr id="0" name=""/>
        <dsp:cNvSpPr/>
      </dsp:nvSpPr>
      <dsp:spPr>
        <a:xfrm>
          <a:off x="860480" y="2795237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Emmanuel: </a:t>
          </a:r>
          <a:r>
            <a:rPr lang="en-US" sz="2200" kern="1200" dirty="0" err="1"/>
            <a:t>Desarrollador</a:t>
          </a:r>
          <a:r>
            <a:rPr lang="en-US" sz="2200" kern="1200" dirty="0"/>
            <a:t> del backend</a:t>
          </a:r>
        </a:p>
      </dsp:txBody>
      <dsp:txXfrm>
        <a:off x="860480" y="2795237"/>
        <a:ext cx="6569019" cy="74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00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0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9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2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61" y="1093787"/>
            <a:ext cx="2686685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/>
              <a:t>PAGINA-WEB DEL RESTAURANTE BURGERUSH</a:t>
            </a:r>
            <a:br>
              <a:rPr lang="en-US" sz="2500" dirty="0"/>
            </a:br>
            <a:endParaRPr lang="en-US" sz="2500" dirty="0"/>
          </a:p>
        </p:txBody>
      </p:sp>
      <p:sp useBgFill="1">
        <p:nvSpPr>
          <p:cNvPr id="8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1600" y="1093788"/>
            <a:ext cx="4373958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Ingeniería de Software II – COMP 3402 (Capstone)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Oscar Lopez Natal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Emmanuel a. arguelles ocasio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Yadiel </a:t>
            </a:r>
            <a:r>
              <a:rPr lang="en-US" dirty="0" err="1">
                <a:solidFill>
                  <a:schemeClr val="tx1"/>
                </a:solidFill>
              </a:rPr>
              <a:t>torres</a:t>
            </a:r>
            <a:r>
              <a:rPr lang="en-US" dirty="0">
                <a:solidFill>
                  <a:schemeClr val="tx1"/>
                </a:solidFill>
              </a:rPr>
              <a:t> Quiles</a:t>
            </a:r>
          </a:p>
          <a:p>
            <a:r>
              <a:rPr lang="en-US" dirty="0">
                <a:solidFill>
                  <a:schemeClr val="tx1"/>
                </a:solidFill>
              </a:rPr>
              <a:t>5/16/2025</a:t>
            </a:r>
          </a:p>
          <a:p>
            <a:r>
              <a:rPr lang="en-US" dirty="0">
                <a:solidFill>
                  <a:schemeClr val="tx1"/>
                </a:solidFill>
              </a:rPr>
              <a:t>Prof. Javier </a:t>
            </a:r>
            <a:r>
              <a:rPr lang="en-US" dirty="0" err="1">
                <a:solidFill>
                  <a:schemeClr val="tx1"/>
                </a:solidFill>
              </a:rPr>
              <a:t>dastas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828800"/>
            <a:ext cx="7429499" cy="46862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Aprendizajes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Adquiridos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Desarrollo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colaborativo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Git.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base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Futuras Mejoras: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Implementación de sistema de pagos en línea.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Optimización de la aplicación para dispositivos móviles.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Integración de análisis de datos de pedidos para toma de decisiones.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Sistema de geolocalización para entregas funcional que permita al usuario ingresar su ubicación exacta, visualizar la ubicación del restaurante y estimar el tiempo de llegada del pedido.</a:t>
            </a: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/>
              <a:t>Introducción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01332E-027E-C439-FA1A-3412D289A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522152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Distribución del Trabajo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7BE1C-E165-CF5F-1329-06D88596E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33286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n-US" sz="2500"/>
              <a:t>Arquitectura del Software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Tecnologías Utilizadas: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Python (Lenguaje de programación)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(Framework web)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MySQL (Base de datos)</a:t>
            </a:r>
          </a:p>
          <a:p>
            <a:pPr>
              <a:lnSpc>
                <a:spcPct val="110000"/>
              </a:lnSpc>
            </a:pP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Estructura del Proyecto: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main.py: Archivo principal que inicia la aplicación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Base_de_Datos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/: Contiene scripts relacionados con la base de datos.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Logica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/: Incluye la lógica de negocio de la aplicación.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Pagina_Web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/: Contiene los archivos de la interfaz de usuario.</a:t>
            </a:r>
          </a:p>
          <a:p>
            <a:pPr>
              <a:lnSpc>
                <a:spcPct val="110000"/>
              </a:lnSpc>
            </a:pP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Justificación:</a:t>
            </a:r>
          </a:p>
          <a:p>
            <a:pPr>
              <a:lnSpc>
                <a:spcPct val="110000"/>
              </a:lnSpc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es ideal para aplicaciones web pequeñas y MySQL es intuitiva de utilizar.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FA2D1-8384-B973-C2E8-1D02BEAF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9D6B-33C4-BE28-221C-470ACBF0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/>
              <a:t>FRONTEND</a:t>
            </a:r>
          </a:p>
        </p:txBody>
      </p:sp>
      <p:sp>
        <p:nvSpPr>
          <p:cNvPr id="44" name="Round Diagonal Corner Rectangle 11">
            <a:extLst>
              <a:ext uri="{FF2B5EF4-FFF2-40B4-BE49-F238E27FC236}">
                <a16:creationId xmlns:a16="http://schemas.microsoft.com/office/drawing/2014/main" id="{861402EB-6893-41B6-6AA4-413B70581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2C840B5F-A314-D446-FC9B-063B46D8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1" y="1218624"/>
            <a:ext cx="5064346" cy="44132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BB8783-A987-236D-F763-E42D35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557" y="2097088"/>
            <a:ext cx="341512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típico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web Burger Rush.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Pasos del Usuario:</a:t>
            </a: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Navega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carrito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Se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autentica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necesario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ingresa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Gana puntos y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rastrear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3200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FB0-D236-3E9D-D373-9EB7F03B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E069-1E1D-3491-A2B3-BFC8947A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1494064"/>
            <a:ext cx="2460753" cy="603024"/>
          </a:xfrm>
        </p:spPr>
        <p:txBody>
          <a:bodyPr anchor="b">
            <a:normAutofit/>
          </a:bodyPr>
          <a:lstStyle/>
          <a:p>
            <a:r>
              <a:rPr lang="en-US" sz="2400" dirty="0"/>
              <a:t>Backend</a:t>
            </a:r>
          </a:p>
        </p:txBody>
      </p:sp>
      <p:sp>
        <p:nvSpPr>
          <p:cNvPr id="44" name="Round Diagonal Corner Rectangle 11">
            <a:extLst>
              <a:ext uri="{FF2B5EF4-FFF2-40B4-BE49-F238E27FC236}">
                <a16:creationId xmlns:a16="http://schemas.microsoft.com/office/drawing/2014/main" id="{67998D4E-86A6-5285-4B2B-B06471C5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803229-0060-0F14-0481-83E80FBB57B3}"/>
              </a:ext>
            </a:extLst>
          </p:cNvPr>
          <p:cNvSpPr txBox="1"/>
          <p:nvPr/>
        </p:nvSpPr>
        <p:spPr>
          <a:xfrm>
            <a:off x="599211" y="1693439"/>
            <a:ext cx="5001489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Restaurante/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Base_de_Datos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Logica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├── app/          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config.py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  │   ├── database.py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models.py</a:t>
            </a:r>
          </a:p>
          <a:p>
            <a:pPr>
              <a:lnSpc>
                <a:spcPts val="1425"/>
              </a:lnSpc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main.py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  ├── extensions.py       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└── u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til.py</a:t>
            </a:r>
            <a:endParaRPr lang="es-ES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└── ...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Pagina_Web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└──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template_folder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    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templates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    └──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requirements.txt  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main.py                  </a:t>
            </a:r>
          </a:p>
          <a:p>
            <a:pPr>
              <a:lnSpc>
                <a:spcPts val="1425"/>
              </a:lnSpc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└── README.md                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58E8BC4-B8E0-971B-6A8D-2FE1E2F0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314" y="3935055"/>
            <a:ext cx="284847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A122274-132E-01E7-C68F-17D3F478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172" y="2238139"/>
            <a:ext cx="27856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Base_de_Datos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Contiene los archivos relacionados con la base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Incluye toda la lógica del servidor usando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Pagina_Web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Almacena el contenido visual de la aplicación (HTML, CSS, JS).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main.py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Inicia la aplicación.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Requirements.txt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Lista de dependencias del proyecto.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README.md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Documentación general del sistema.</a:t>
            </a:r>
          </a:p>
        </p:txBody>
      </p:sp>
    </p:spTree>
    <p:extLst>
      <p:ext uri="{BB962C8B-B14F-4D97-AF65-F5344CB8AC3E}">
        <p14:creationId xmlns:p14="http://schemas.microsoft.com/office/powerpoint/2010/main" val="371955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/>
              <a:t>Base de Datos</a:t>
            </a:r>
          </a:p>
        </p:txBody>
      </p:sp>
      <p:sp>
        <p:nvSpPr>
          <p:cNvPr id="4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558" y="2249487"/>
            <a:ext cx="2824226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Tablas Principales: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Clientes: Almacena información de los clientes que realizan pedidos.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Pedidos: Registra los pedidos realizados por los clientes.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Productos: Contiene detalles de los productos disponibles en el menú.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Detalles_Pedido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Relaciona los pedidos con los productos seleccionados.</a:t>
            </a:r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4D85B0DB-F62F-6658-1A29-7A5825DC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1" y="1398974"/>
            <a:ext cx="5064346" cy="40525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claves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Visualización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Procesamiento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confirmación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Reflexión</a:t>
            </a:r>
            <a:r>
              <a:rPr dirty="0"/>
              <a:t> del </a:t>
            </a:r>
            <a:r>
              <a:rPr dirty="0" err="1"/>
              <a:t>Trabajo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Desafíos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Encontrados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fronten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d, backend y base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Manejo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sesiones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base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Implementadas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Uso de Flask para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facilitar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sesiones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Normalización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la base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Relación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reutilización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centrado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Metadata/LabelInfo.xml><?xml version="1.0" encoding="utf-8"?>
<clbl:labelList xmlns:clbl="http://schemas.microsoft.com/office/2020/mipLabelMetadata">
  <clbl:label id="{c3be4469-fa99-4bf1-b9a8-db9799613575}" enabled="0" method="" siteId="{c3be4469-fa99-4bf1-b9a8-db979961357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330</TotalTime>
  <Words>735</Words>
  <Application>Microsoft Office PowerPoint</Application>
  <PresentationFormat>Presentación en pantalla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Consolas</vt:lpstr>
      <vt:lpstr>Tw Cen MT</vt:lpstr>
      <vt:lpstr>Circuit</vt:lpstr>
      <vt:lpstr>PAGINA-WEB DEL RESTAURANTE BURGERUSH </vt:lpstr>
      <vt:lpstr>Introducción</vt:lpstr>
      <vt:lpstr>Distribución del Trabajo</vt:lpstr>
      <vt:lpstr>Arquitectura del Software</vt:lpstr>
      <vt:lpstr>FRONTEND</vt:lpstr>
      <vt:lpstr>Backend</vt:lpstr>
      <vt:lpstr>Base de Datos</vt:lpstr>
      <vt:lpstr>Funciones claves</vt:lpstr>
      <vt:lpstr>Reflexión del Trabajo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Proyecto Capstone - COMP 3402</dc:title>
  <dc:subject/>
  <dc:creator>Oscar Lopez</dc:creator>
  <cp:keywords/>
  <dc:description>generated using python-pptx</dc:description>
  <cp:lastModifiedBy>EMMANUEL ARGUELLES OCASIO</cp:lastModifiedBy>
  <cp:revision>19</cp:revision>
  <dcterms:created xsi:type="dcterms:W3CDTF">2013-01-27T09:14:16Z</dcterms:created>
  <dcterms:modified xsi:type="dcterms:W3CDTF">2025-05-20T01:54:28Z</dcterms:modified>
  <cp:category/>
</cp:coreProperties>
</file>