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104C"/>
    <a:srgbClr val="D2E200"/>
    <a:srgbClr val="98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A143-5656-405A-A025-67792A15E474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0BE-2ACB-43D3-969D-95A6477F7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15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A143-5656-405A-A025-67792A15E474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0BE-2ACB-43D3-969D-95A6477F7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26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A143-5656-405A-A025-67792A15E474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0BE-2ACB-43D3-969D-95A6477F7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1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A143-5656-405A-A025-67792A15E474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0BE-2ACB-43D3-969D-95A6477F7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97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A143-5656-405A-A025-67792A15E474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0BE-2ACB-43D3-969D-95A6477F7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32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A143-5656-405A-A025-67792A15E474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0BE-2ACB-43D3-969D-95A6477F7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6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A143-5656-405A-A025-67792A15E474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0BE-2ACB-43D3-969D-95A6477F7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94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A143-5656-405A-A025-67792A15E474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0BE-2ACB-43D3-969D-95A6477F7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26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A143-5656-405A-A025-67792A15E474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0BE-2ACB-43D3-969D-95A6477F7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72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A143-5656-405A-A025-67792A15E474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0BE-2ACB-43D3-969D-95A6477F7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3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A143-5656-405A-A025-67792A15E474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00BE-2ACB-43D3-969D-95A6477F7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26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A143-5656-405A-A025-67792A15E474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00BE-2ACB-43D3-969D-95A6477F7C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1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3528" y="620688"/>
            <a:ext cx="1080120" cy="1269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Select Mode</a:t>
            </a:r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52001" y="3764298"/>
            <a:ext cx="1080120" cy="126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Register</a:t>
            </a:r>
          </a:p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Shop</a:t>
            </a:r>
          </a:p>
          <a:p>
            <a:pPr algn="ctr"/>
            <a:r>
              <a:rPr kumimoji="1"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Information</a:t>
            </a:r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52001" y="626368"/>
            <a:ext cx="1080120" cy="126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Register Customer Information</a:t>
            </a:r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36757" y="5244779"/>
            <a:ext cx="1080120" cy="126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Register</a:t>
            </a:r>
          </a:p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Carte</a:t>
            </a:r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03848" y="620688"/>
            <a:ext cx="1080120" cy="126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Refer</a:t>
            </a:r>
          </a:p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Customer</a:t>
            </a:r>
          </a:p>
          <a:p>
            <a:pPr algn="ctr"/>
            <a:r>
              <a:rPr kumimoji="1"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Information</a:t>
            </a:r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203848" y="3766788"/>
            <a:ext cx="1080120" cy="126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Refer</a:t>
            </a:r>
          </a:p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Shop</a:t>
            </a:r>
          </a:p>
          <a:p>
            <a:pPr algn="ctr"/>
            <a:r>
              <a:rPr kumimoji="1"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Information</a:t>
            </a:r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228184" y="620686"/>
            <a:ext cx="1080120" cy="126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Select</a:t>
            </a:r>
          </a:p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Carte</a:t>
            </a:r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235123" y="2132856"/>
            <a:ext cx="1080120" cy="126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Edit</a:t>
            </a:r>
          </a:p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Order</a:t>
            </a:r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668344" y="5238305"/>
            <a:ext cx="1080120" cy="126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Issue</a:t>
            </a:r>
          </a:p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Receipt</a:t>
            </a:r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788024" y="3766788"/>
            <a:ext cx="1080120" cy="126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Check-in</a:t>
            </a:r>
          </a:p>
          <a:p>
            <a:pPr algn="ctr"/>
            <a:r>
              <a:rPr kumimoji="1"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QR Code</a:t>
            </a:r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788024" y="620687"/>
            <a:ext cx="1080120" cy="126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Check-in</a:t>
            </a:r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668344" y="3764296"/>
            <a:ext cx="1080120" cy="126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Check-out</a:t>
            </a:r>
          </a:p>
          <a:p>
            <a:pPr algn="ctr"/>
            <a:r>
              <a:rPr kumimoji="1"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QR Code</a:t>
            </a:r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665252" y="620685"/>
            <a:ext cx="1080120" cy="126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Check-out</a:t>
            </a:r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228184" y="3764297"/>
            <a:ext cx="1080120" cy="126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Recept</a:t>
            </a:r>
          </a:p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Order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6235123" y="5238304"/>
            <a:ext cx="1080120" cy="126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Edit</a:t>
            </a:r>
          </a:p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Order</a:t>
            </a:r>
          </a:p>
          <a:p>
            <a:pPr algn="ctr"/>
            <a:r>
              <a:rPr lang="en-US" altLang="ja-JP" sz="11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40755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GitHub\eOrder-for-Meal-and-Drink\work\photo\restaurant_insider_origin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473" b="4188"/>
          <a:stretch/>
        </p:blipFill>
        <p:spPr bwMode="auto">
          <a:xfrm>
            <a:off x="210522" y="3789040"/>
            <a:ext cx="8572500" cy="24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グループ化 3"/>
          <p:cNvGrpSpPr/>
          <p:nvPr/>
        </p:nvGrpSpPr>
        <p:grpSpPr>
          <a:xfrm>
            <a:off x="179512" y="836713"/>
            <a:ext cx="8572500" cy="1836150"/>
            <a:chOff x="179512" y="836713"/>
            <a:chExt cx="8572500" cy="1836150"/>
          </a:xfrm>
        </p:grpSpPr>
        <p:pic>
          <p:nvPicPr>
            <p:cNvPr id="1026" name="Picture 2" descr="D:\GitHub\eOrder-for-Meal-and-Drink\work\photo\restaurant_insider_original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473" b="14398"/>
            <a:stretch/>
          </p:blipFill>
          <p:spPr bwMode="auto">
            <a:xfrm>
              <a:off x="179512" y="836713"/>
              <a:ext cx="8572500" cy="183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72468" y="1154623"/>
              <a:ext cx="81369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b="1" dirty="0" smtClean="0">
                  <a:solidFill>
                    <a:schemeClr val="bg1">
                      <a:lumMod val="95000"/>
                    </a:schemeClr>
                  </a:solidFill>
                  <a:latin typeface="Segoe Print" panose="02000600000000000000" pitchFamily="2" charset="0"/>
                </a:rPr>
                <a:t>Have a wonderful time </a:t>
              </a:r>
            </a:p>
            <a:p>
              <a:pPr algn="ctr"/>
              <a:r>
                <a:rPr kumimoji="1" lang="en-US" altLang="ja-JP" sz="3600" b="1" dirty="0" smtClean="0">
                  <a:solidFill>
                    <a:schemeClr val="bg1">
                      <a:lumMod val="95000"/>
                    </a:schemeClr>
                  </a:solidFill>
                  <a:latin typeface="Segoe Print" panose="02000600000000000000" pitchFamily="2" charset="0"/>
                </a:rPr>
                <a:t>with eOrder Apps…</a:t>
              </a:r>
              <a:endParaRPr kumimoji="1" lang="ja-JP" altLang="en-US" sz="3600" b="1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62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43</Words>
  <Application>Microsoft Office PowerPoint</Application>
  <PresentationFormat>画面に合わせる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Ryohey Suzuki</dc:creator>
  <cp:lastModifiedBy>Ryohey Suzuki</cp:lastModifiedBy>
  <cp:revision>8</cp:revision>
  <dcterms:created xsi:type="dcterms:W3CDTF">2017-10-22T01:00:08Z</dcterms:created>
  <dcterms:modified xsi:type="dcterms:W3CDTF">2017-10-23T18:35:14Z</dcterms:modified>
</cp:coreProperties>
</file>