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" initials="r" lastIdx="11" clrIdx="0">
    <p:extLst>
      <p:ext uri="{19B8F6BF-5375-455C-9EA6-DF929625EA0E}">
        <p15:presenceInfo xmlns:p15="http://schemas.microsoft.com/office/powerpoint/2012/main" userId="ry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1F4E79"/>
    <a:srgbClr val="BC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68" autoAdjust="0"/>
    <p:restoredTop sz="94660"/>
  </p:normalViewPr>
  <p:slideViewPr>
    <p:cSldViewPr snapToGrid="0">
      <p:cViewPr varScale="1">
        <p:scale>
          <a:sx n="52" d="100"/>
          <a:sy n="52" d="100"/>
        </p:scale>
        <p:origin x="2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5T16:06:41.461" idx="1">
    <p:pos x="158" y="1471"/>
    <p:text>Home</p:text>
    <p:extLst mod="1">
      <p:ext uri="{C676402C-5697-4E1C-873F-D02D1690AC5C}">
        <p15:threadingInfo xmlns:p15="http://schemas.microsoft.com/office/powerpoint/2012/main" timeZoneBias="-540"/>
      </p:ext>
    </p:extLst>
  </p:cm>
  <p:cm authorId="1" dt="2022-04-05T16:10:18.394" idx="2">
    <p:pos x="158" y="1607"/>
    <p:text>- 3枚のページのポートフォリオを制作
- 「Home」のページ
- 「about」と「contact」に飛べるようにする
- 「English」は日本を表記を英語表記に変える</p:text>
    <p:extLst mod="1"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5T16:10:37.630" idx="3">
    <p:pos x="10" y="10"/>
    <p:text>about</p:text>
    <p:extLst>
      <p:ext uri="{C676402C-5697-4E1C-873F-D02D1690AC5C}">
        <p15:threadingInfo xmlns:p15="http://schemas.microsoft.com/office/powerpoint/2012/main" timeZoneBias="-540"/>
      </p:ext>
    </p:extLst>
  </p:cm>
  <p:cm authorId="1" dt="2022-04-05T16:11:42.948" idx="4">
    <p:pos x="10" y="146"/>
    <p:text>- 経歴・趣味・興味がある技術などを書く</p:text>
    <p:extLst>
      <p:ext uri="{C676402C-5697-4E1C-873F-D02D1690AC5C}">
        <p15:threadingInfo xmlns:p15="http://schemas.microsoft.com/office/powerpoint/2012/main" timeZoneBias="-540">
          <p15:parentCm authorId="1" idx="3"/>
        </p15:threadingInfo>
      </p:ext>
    </p:extLst>
  </p:cm>
  <p:cm authorId="1" dt="2022-04-05T16:15:04.923" idx="5">
    <p:pos x="10" y="282"/>
    <p:text>- Carrer
- profile
- hobby
- craft</p:text>
    <p:extLst>
      <p:ext uri="{C676402C-5697-4E1C-873F-D02D1690AC5C}">
        <p15:threadingInfo xmlns:p15="http://schemas.microsoft.com/office/powerpoint/2012/main" timeZoneBias="-540">
          <p15:parentCm authorId="1" idx="3"/>
        </p15:threadingInfo>
      </p:ext>
    </p:extLst>
  </p:cm>
  <p:cm authorId="1" dt="2022-04-05T16:47:34.271" idx="11">
    <p:pos x="10" y="418"/>
    <p:text>余力があれば、profile以外にも取り掛かる</p:text>
    <p:extLst>
      <p:ext uri="{C676402C-5697-4E1C-873F-D02D1690AC5C}">
        <p15:threadingInfo xmlns:p15="http://schemas.microsoft.com/office/powerpoint/2012/main" timeZoneBias="-540">
          <p15:parentCm authorId="1" idx="3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5T16:16:32.396" idx="7">
    <p:pos x="10" y="10"/>
    <p:text>contact</p:text>
    <p:extLst>
      <p:ext uri="{C676402C-5697-4E1C-873F-D02D1690AC5C}">
        <p15:threadingInfo xmlns:p15="http://schemas.microsoft.com/office/powerpoint/2012/main" timeZoneBias="-540"/>
      </p:ext>
    </p:extLst>
  </p:cm>
  <p:cm authorId="1" dt="2022-04-05T16:17:20.130" idx="10">
    <p:pos x="146" y="146"/>
    <p:text>- name
- email
- message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FBAC8-E8AD-4932-8E72-55819F8D73F0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27814-00BB-4C7C-9581-E4A3FE8C44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283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0DC347-3EF8-4139-A111-B03952A92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8F0B08-2D54-4F95-B80B-53D40D409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BECB71-E924-4EB7-96A4-6593426E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B59F-F3B5-4D0E-8752-7B3376037380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A261B3-B611-41CD-BB93-7770560B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394B8A-9A4A-4A5E-916F-34E68826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14FC-36B4-4E5B-AF39-C82BE9706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11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E9C2F7-E867-4502-8463-AF287651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E3A8FE-0187-4F94-990D-A619E92BA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9DE97B-2A5A-4FB0-9AAC-0B7A6F58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B59F-F3B5-4D0E-8752-7B3376037380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88FCFB-1AB0-4347-B6AA-495235EC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008EE3-5726-41AD-8F2A-3D94D5D2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14FC-36B4-4E5B-AF39-C82BE9706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0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9548B2F-00FA-4865-B82E-FEBCC30C8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41DD36-8AD4-47D8-ACB1-C0BD3A9CE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2C9F6-9236-43F5-8A12-EAA36CE7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B59F-F3B5-4D0E-8752-7B3376037380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A18620-49F8-4870-A55C-67E133DD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7E68EF-6992-4EDD-BB0F-354A6F9C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14FC-36B4-4E5B-AF39-C82BE9706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49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387D4-0FED-4DBD-B845-1FF571C1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9FF69A-7F02-4ADD-BA19-69C4B04C8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B863D5-77CD-4CF6-88A0-2967E253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B59F-F3B5-4D0E-8752-7B3376037380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A185BD-0E28-4C46-A08A-E93CA1E6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E5010C-8F89-471D-A60F-35282414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14FC-36B4-4E5B-AF39-C82BE9706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83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190D3F-0810-4476-ABDB-DA695CA6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88B358-A943-4229-AA08-56AD3A55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AEAAFE-D1F6-450F-9A60-F471ABDC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B59F-F3B5-4D0E-8752-7B3376037380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54F4CF-6B17-41A8-AE25-6B52A753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76F9BE-64C1-49CD-BC94-FBD7CF9D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14FC-36B4-4E5B-AF39-C82BE9706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21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AC365-A023-416A-B6FB-AA28472D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6190AD-EE34-4290-AA24-E8F39B458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02D493-69A0-4120-9033-CDED56141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631AD0-9080-4EC6-89B3-B737B031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B59F-F3B5-4D0E-8752-7B3376037380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A844F5-A28F-4E7B-B951-5AD4B232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9B18F3-CE13-43DF-ACA3-160EC4DF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14FC-36B4-4E5B-AF39-C82BE9706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83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807611-F45F-4C9C-BF8B-FB9B00CE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F466C2-518F-4736-9FED-53506910E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F03CFF-41E3-409D-940B-9F441F10C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749A2E-E258-44DC-BEE6-B279CA765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D203D3-66FE-494A-8B87-1B799F37A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0854BA0-1214-46D7-AD9E-086FD302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B59F-F3B5-4D0E-8752-7B3376037380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8CECE82-AA29-4CE3-9349-D6E19461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6ECA295-CDD4-4355-B460-706946D8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14FC-36B4-4E5B-AF39-C82BE9706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52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4D7B64-CAD5-4E9F-9A1B-56AA1886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233181-30E5-4422-BF58-F5EB756C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B59F-F3B5-4D0E-8752-7B3376037380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B82D18-7308-47F2-9483-CE3A4DE9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2ACCF2-DE9E-4AC7-A340-AD1CA327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14FC-36B4-4E5B-AF39-C82BE9706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54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F2804C-2099-4639-81E4-A14396D1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B59F-F3B5-4D0E-8752-7B3376037380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475CF3-7BF9-45BF-A996-54A21F95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3FB937-B13F-4092-8327-42252FC0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14FC-36B4-4E5B-AF39-C82BE9706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68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F56DDB-423D-4959-A217-6E850DE4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DE16D2-266C-4361-A368-60FBE8F4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7E2A54-2D8F-4C91-AD49-81B25F388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0E333F-DB6E-4378-8ADA-16B6A876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B59F-F3B5-4D0E-8752-7B3376037380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D2F172-89B9-4A80-9BE5-E2F57238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D77D30-3425-446B-8D28-02180E9D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14FC-36B4-4E5B-AF39-C82BE9706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91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A02C89-4A6B-455D-AA86-D684ED77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C77B30-02FA-41BA-AE0F-A4E8218F4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FEE47F-9E19-4F9D-A1F8-2E1CB05DE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D662A3-101C-4291-A195-27B68673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B59F-F3B5-4D0E-8752-7B3376037380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141F43-8884-4D33-B184-8D156404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C21846-B569-4825-ADB8-B06CDA74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14FC-36B4-4E5B-AF39-C82BE9706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78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90FE2E-5C40-4978-97E4-9A1B7E722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356E45-526B-4C84-89D7-34D3C25D2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615EF9-4CF4-44DE-9826-BCD6BB4F2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8B59F-F3B5-4D0E-8752-7B3376037380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8494A8-A778-44DB-8C4C-00831025B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5A8EF0-586C-46E2-B092-378475A12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F14FC-36B4-4E5B-AF39-C82BE9706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92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C5C35FF-5F13-4330-B331-B01E01284FB9}"/>
              </a:ext>
            </a:extLst>
          </p:cNvPr>
          <p:cNvSpPr/>
          <p:nvPr/>
        </p:nvSpPr>
        <p:spPr>
          <a:xfrm>
            <a:off x="0" y="0"/>
            <a:ext cx="12192000" cy="1184435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A0FE94-C261-4F25-A97F-3ADD92116802}"/>
              </a:ext>
            </a:extLst>
          </p:cNvPr>
          <p:cNvSpPr txBox="1"/>
          <p:nvPr/>
        </p:nvSpPr>
        <p:spPr>
          <a:xfrm>
            <a:off x="2919266" y="285866"/>
            <a:ext cx="6604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Home</a:t>
            </a:r>
            <a:r>
              <a:rPr kumimoji="1" lang="ja-JP" altLang="en-US" sz="3200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　</a:t>
            </a:r>
            <a:r>
              <a:rPr kumimoji="1" lang="en-US" altLang="ja-JP" sz="3200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about</a:t>
            </a:r>
            <a:r>
              <a:rPr kumimoji="1" lang="ja-JP" altLang="en-US" sz="3200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　</a:t>
            </a:r>
            <a:r>
              <a:rPr kumimoji="1" lang="en-US" altLang="ja-JP" sz="3200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contact</a:t>
            </a:r>
            <a:r>
              <a:rPr kumimoji="1" lang="ja-JP" altLang="en-US" sz="3200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　</a:t>
            </a:r>
            <a:r>
              <a:rPr lang="en-US" altLang="ja-JP" sz="3200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English</a:t>
            </a:r>
            <a:endParaRPr kumimoji="1" lang="ja-JP" altLang="en-US" sz="3200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4F407F-52A3-46E8-81FF-5FA98BB2BFE8}"/>
              </a:ext>
            </a:extLst>
          </p:cNvPr>
          <p:cNvSpPr txBox="1"/>
          <p:nvPr/>
        </p:nvSpPr>
        <p:spPr>
          <a:xfrm>
            <a:off x="2667883" y="1772868"/>
            <a:ext cx="68562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RYO</a:t>
            </a:r>
            <a:br>
              <a:rPr kumimoji="1" lang="en-US" altLang="ja-JP" sz="8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kumimoji="1" lang="en-US" altLang="ja-JP" sz="8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ISHIMURA</a:t>
            </a:r>
            <a:endParaRPr kumimoji="1" lang="ja-JP" altLang="en-US" sz="8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CCA5B80-8BD7-4C9B-9579-5173C2803317}"/>
              </a:ext>
            </a:extLst>
          </p:cNvPr>
          <p:cNvSpPr txBox="1"/>
          <p:nvPr/>
        </p:nvSpPr>
        <p:spPr>
          <a:xfrm>
            <a:off x="3884891" y="4915846"/>
            <a:ext cx="467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Web</a:t>
            </a:r>
            <a:r>
              <a:rPr kumimoji="1" lang="ja-JP" altLang="en-US" sz="2000" dirty="0">
                <a:solidFill>
                  <a:schemeClr val="bg1"/>
                </a:solidFill>
              </a:rPr>
              <a:t>や</a:t>
            </a:r>
            <a:r>
              <a:rPr kumimoji="1" lang="en-US" altLang="ja-JP" sz="2000" dirty="0">
                <a:solidFill>
                  <a:schemeClr val="bg1"/>
                </a:solidFill>
              </a:rPr>
              <a:t>XR</a:t>
            </a:r>
            <a:r>
              <a:rPr lang="en-US" altLang="ja-JP" sz="2000" dirty="0">
                <a:solidFill>
                  <a:schemeClr val="bg1"/>
                </a:solidFill>
              </a:rPr>
              <a:t>,</a:t>
            </a:r>
            <a:r>
              <a:rPr lang="ja-JP" altLang="en-US" sz="2000" dirty="0">
                <a:solidFill>
                  <a:schemeClr val="bg1"/>
                </a:solidFill>
              </a:rPr>
              <a:t>画像認識</a:t>
            </a:r>
            <a:r>
              <a:rPr lang="en-US" altLang="ja-JP" sz="2000" dirty="0">
                <a:solidFill>
                  <a:schemeClr val="bg1"/>
                </a:solidFill>
              </a:rPr>
              <a:t>,</a:t>
            </a:r>
            <a:r>
              <a:rPr kumimoji="1" lang="ja-JP" altLang="en-US" sz="2000" dirty="0">
                <a:solidFill>
                  <a:schemeClr val="bg1"/>
                </a:solidFill>
              </a:rPr>
              <a:t>マイコンなどに興味がある</a:t>
            </a:r>
            <a:r>
              <a:rPr lang="ja-JP" altLang="en-US" sz="2000" dirty="0">
                <a:solidFill>
                  <a:schemeClr val="bg1"/>
                </a:solidFill>
              </a:rPr>
              <a:t>情報系</a:t>
            </a:r>
            <a:r>
              <a:rPr kumimoji="1" lang="ja-JP" altLang="en-US" sz="2000" dirty="0">
                <a:solidFill>
                  <a:schemeClr val="bg1"/>
                </a:solidFill>
              </a:rPr>
              <a:t>大学生です</a:t>
            </a:r>
            <a:r>
              <a:rPr kumimoji="1" lang="en-US" altLang="ja-JP" sz="2000" dirty="0">
                <a:solidFill>
                  <a:schemeClr val="bg1"/>
                </a:solidFill>
              </a:rPr>
              <a:t>.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0330D22-A427-43E1-B0A5-A177988ADE44}"/>
              </a:ext>
            </a:extLst>
          </p:cNvPr>
          <p:cNvSpPr/>
          <p:nvPr/>
        </p:nvSpPr>
        <p:spPr>
          <a:xfrm>
            <a:off x="0" y="5891753"/>
            <a:ext cx="12192000" cy="96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3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0E1AC7D-3E77-471C-A196-25F1E068716F}"/>
              </a:ext>
            </a:extLst>
          </p:cNvPr>
          <p:cNvSpPr/>
          <p:nvPr/>
        </p:nvSpPr>
        <p:spPr>
          <a:xfrm>
            <a:off x="0" y="0"/>
            <a:ext cx="12192000" cy="1184435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E3AA027-10DE-4E8E-953D-8881B34A5441}"/>
              </a:ext>
            </a:extLst>
          </p:cNvPr>
          <p:cNvSpPr txBox="1"/>
          <p:nvPr/>
        </p:nvSpPr>
        <p:spPr>
          <a:xfrm>
            <a:off x="2793575" y="171174"/>
            <a:ext cx="6604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Home</a:t>
            </a:r>
            <a:r>
              <a:rPr kumimoji="1" lang="ja-JP" altLang="en-US" sz="3200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　</a:t>
            </a:r>
            <a:r>
              <a:rPr kumimoji="1" lang="en-US" altLang="ja-JP" sz="3200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about</a:t>
            </a:r>
            <a:r>
              <a:rPr kumimoji="1" lang="ja-JP" altLang="en-US" sz="3200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　</a:t>
            </a:r>
            <a:r>
              <a:rPr kumimoji="1" lang="en-US" altLang="ja-JP" sz="3200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contact</a:t>
            </a:r>
            <a:r>
              <a:rPr kumimoji="1" lang="ja-JP" altLang="en-US" sz="3200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　</a:t>
            </a:r>
            <a:r>
              <a:rPr lang="en-US" altLang="ja-JP" sz="3200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English</a:t>
            </a:r>
            <a:endParaRPr kumimoji="1" lang="ja-JP" altLang="en-US" sz="3200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6E1559D-DB36-4225-8B63-ADB08F3F81FB}"/>
              </a:ext>
            </a:extLst>
          </p:cNvPr>
          <p:cNvSpPr txBox="1"/>
          <p:nvPr/>
        </p:nvSpPr>
        <p:spPr>
          <a:xfrm>
            <a:off x="4749099" y="1155884"/>
            <a:ext cx="3207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>
                <a:solidFill>
                  <a:schemeClr val="bg1"/>
                </a:solidFill>
                <a:latin typeface="Arial Black" panose="020B0A04020102020204" pitchFamily="34" charset="0"/>
              </a:rPr>
              <a:t>P</a:t>
            </a:r>
            <a:r>
              <a:rPr kumimoji="1" lang="en-US" altLang="ja-JP" sz="6000" dirty="0">
                <a:solidFill>
                  <a:schemeClr val="bg1"/>
                </a:solidFill>
                <a:latin typeface="Arial Black" panose="020B0A04020102020204" pitchFamily="34" charset="0"/>
              </a:rPr>
              <a:t>rofile</a:t>
            </a:r>
            <a:endParaRPr kumimoji="1" lang="ja-JP" altLang="en-US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28" name="Picture 4" descr="https://lh4.googleusercontent.com/AiM09rIab1dClMtHpT3OHzOOYQLsuthjTTU6i02UERx115kG9bSDoMDOPMjDdp1pKBgDYng33hYe02uv6B0UN_Ef2aVWw0BESg-V6DLWFpIQ9H2BYVpgQ-ft4GQB9I8ImUPCz4Cn">
            <a:extLst>
              <a:ext uri="{FF2B5EF4-FFF2-40B4-BE49-F238E27FC236}">
                <a16:creationId xmlns:a16="http://schemas.microsoft.com/office/drawing/2014/main" id="{7B0DCADA-4F3C-437F-A382-27FBD2EE3F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5" r="19070"/>
          <a:stretch/>
        </p:blipFill>
        <p:spPr bwMode="auto">
          <a:xfrm>
            <a:off x="1553420" y="1670090"/>
            <a:ext cx="2480309" cy="374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17E9F1-74BF-404F-8AE8-07995DC7E469}"/>
              </a:ext>
            </a:extLst>
          </p:cNvPr>
          <p:cNvSpPr txBox="1"/>
          <p:nvPr/>
        </p:nvSpPr>
        <p:spPr>
          <a:xfrm>
            <a:off x="4524509" y="2171547"/>
            <a:ext cx="6400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Tx/>
              <a:buChar char="-"/>
            </a:pPr>
            <a:r>
              <a:rPr lang="ja-JP" altLang="en-US" sz="2400" b="1" dirty="0">
                <a:solidFill>
                  <a:schemeClr val="bg1"/>
                </a:solidFill>
              </a:rPr>
              <a:t>日本大学三島高等学校卒</a:t>
            </a:r>
            <a:endParaRPr lang="en-US" altLang="ja-JP" sz="2400" b="1" dirty="0">
              <a:solidFill>
                <a:schemeClr val="bg1"/>
              </a:solidFill>
            </a:endParaRPr>
          </a:p>
          <a:p>
            <a:pPr fontAlgn="base"/>
            <a:endParaRPr lang="ja-JP" altLang="en-US" sz="2400" b="1" dirty="0">
              <a:solidFill>
                <a:schemeClr val="bg1"/>
              </a:solidFill>
            </a:endParaRPr>
          </a:p>
          <a:p>
            <a:pPr fontAlgn="base"/>
            <a:r>
              <a:rPr lang="en-US" altLang="ja-JP" sz="2400" b="1" dirty="0">
                <a:solidFill>
                  <a:schemeClr val="bg1"/>
                </a:solidFill>
              </a:rPr>
              <a:t>- </a:t>
            </a:r>
            <a:r>
              <a:rPr lang="ja-JP" altLang="en-US" sz="2400" b="1" dirty="0">
                <a:solidFill>
                  <a:schemeClr val="bg1"/>
                </a:solidFill>
              </a:rPr>
              <a:t>金沢工業大学　工学部　</a:t>
            </a:r>
          </a:p>
          <a:p>
            <a:r>
              <a:rPr lang="en-US" altLang="ja-JP" sz="2400" b="1" dirty="0">
                <a:solidFill>
                  <a:schemeClr val="bg1"/>
                </a:solidFill>
              </a:rPr>
              <a:t>	- </a:t>
            </a:r>
            <a:r>
              <a:rPr lang="ja-JP" altLang="en-US" sz="2400" b="1" dirty="0">
                <a:solidFill>
                  <a:schemeClr val="bg1"/>
                </a:solidFill>
              </a:rPr>
              <a:t>情報工学科</a:t>
            </a:r>
            <a:r>
              <a:rPr lang="en-US" altLang="ja-JP" sz="2400" b="1" dirty="0">
                <a:solidFill>
                  <a:schemeClr val="bg1"/>
                </a:solidFill>
              </a:rPr>
              <a:t>2</a:t>
            </a:r>
            <a:r>
              <a:rPr lang="ja-JP" altLang="en-US" sz="2400" b="1" dirty="0">
                <a:solidFill>
                  <a:schemeClr val="bg1"/>
                </a:solidFill>
              </a:rPr>
              <a:t>年</a:t>
            </a:r>
            <a:endParaRPr lang="en-US" altLang="ja-JP" sz="2400" b="1" dirty="0">
              <a:solidFill>
                <a:schemeClr val="bg1"/>
              </a:solidFill>
            </a:endParaRPr>
          </a:p>
          <a:p>
            <a:endParaRPr lang="ja-JP" altLang="en-US" sz="2400" dirty="0">
              <a:solidFill>
                <a:schemeClr val="bg1"/>
              </a:solidFill>
            </a:endParaRPr>
          </a:p>
          <a:p>
            <a:pPr marL="285750" indent="-285750" fontAlgn="base">
              <a:buFontTx/>
              <a:buChar char="-"/>
            </a:pPr>
            <a:r>
              <a:rPr lang="en-US" altLang="ja-JP" sz="2400" b="1" dirty="0">
                <a:solidFill>
                  <a:schemeClr val="bg1"/>
                </a:solidFill>
              </a:rPr>
              <a:t>TEAM RID</a:t>
            </a:r>
            <a:r>
              <a:rPr lang="ja-JP" altLang="en-US" sz="2400" b="1" dirty="0">
                <a:solidFill>
                  <a:schemeClr val="bg1"/>
                </a:solidFill>
              </a:rPr>
              <a:t>に所属</a:t>
            </a:r>
            <a:r>
              <a:rPr lang="en-US" altLang="ja-JP" sz="2400" b="1" dirty="0">
                <a:solidFill>
                  <a:schemeClr val="bg1"/>
                </a:solidFill>
              </a:rPr>
              <a:t>(</a:t>
            </a:r>
            <a:r>
              <a:rPr lang="ja-JP" altLang="en-US" sz="2400" b="1" dirty="0">
                <a:solidFill>
                  <a:schemeClr val="bg1"/>
                </a:solidFill>
              </a:rPr>
              <a:t>夢考房プロジェクト</a:t>
            </a:r>
            <a:r>
              <a:rPr lang="en-US" altLang="ja-JP" sz="2400" b="1" dirty="0">
                <a:solidFill>
                  <a:schemeClr val="bg1"/>
                </a:solidFill>
              </a:rPr>
              <a:t>)</a:t>
            </a:r>
          </a:p>
          <a:p>
            <a:pPr fontAlgn="base"/>
            <a:r>
              <a:rPr lang="en-US" altLang="ja-JP" sz="2400" b="1" dirty="0">
                <a:solidFill>
                  <a:schemeClr val="bg1"/>
                </a:solidFill>
              </a:rPr>
              <a:t>	- </a:t>
            </a:r>
            <a:r>
              <a:rPr lang="ja-JP" altLang="en-US" sz="2400" b="1" dirty="0">
                <a:solidFill>
                  <a:schemeClr val="bg1"/>
                </a:solidFill>
              </a:rPr>
              <a:t>マイコンを用いた画像認識</a:t>
            </a:r>
            <a:endParaRPr lang="en-US" altLang="ja-JP" sz="2400" b="1" dirty="0">
              <a:solidFill>
                <a:schemeClr val="bg1"/>
              </a:solidFill>
            </a:endParaRPr>
          </a:p>
          <a:p>
            <a:pPr fontAlgn="base"/>
            <a:endParaRPr lang="en-US" altLang="ja-JP" sz="2400" b="1" dirty="0">
              <a:solidFill>
                <a:schemeClr val="bg1"/>
              </a:solidFill>
            </a:endParaRPr>
          </a:p>
          <a:p>
            <a:pPr marL="342900" indent="-342900" fontAlgn="base">
              <a:buFontTx/>
              <a:buChar char="-"/>
            </a:pPr>
            <a:r>
              <a:rPr lang="en-US" altLang="ja-JP" sz="2400" b="1" dirty="0">
                <a:solidFill>
                  <a:schemeClr val="bg1"/>
                </a:solidFill>
              </a:rPr>
              <a:t>Tourism Project</a:t>
            </a:r>
            <a:r>
              <a:rPr lang="ja-JP" altLang="en-US" sz="2400" b="1" dirty="0">
                <a:solidFill>
                  <a:schemeClr val="bg1"/>
                </a:solidFill>
              </a:rPr>
              <a:t>に所属</a:t>
            </a:r>
            <a:endParaRPr lang="en-US" altLang="ja-JP" sz="2400" b="1" dirty="0">
              <a:solidFill>
                <a:schemeClr val="bg1"/>
              </a:solidFill>
            </a:endParaRPr>
          </a:p>
          <a:p>
            <a:pPr fontAlgn="base"/>
            <a:r>
              <a:rPr lang="en-US" altLang="ja-JP" sz="2400" b="1" dirty="0">
                <a:solidFill>
                  <a:schemeClr val="bg1"/>
                </a:solidFill>
              </a:rPr>
              <a:t>	- web</a:t>
            </a:r>
            <a:r>
              <a:rPr lang="ja-JP" altLang="en-US" sz="2400" b="1" dirty="0">
                <a:solidFill>
                  <a:schemeClr val="bg1"/>
                </a:solidFill>
              </a:rPr>
              <a:t>を制作</a:t>
            </a:r>
            <a:endParaRPr lang="en-US" altLang="ja-JP" sz="2400" b="1" dirty="0">
              <a:solidFill>
                <a:schemeClr val="bg1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13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B59CBB5-535B-457A-B879-6C94DC007B00}"/>
              </a:ext>
            </a:extLst>
          </p:cNvPr>
          <p:cNvSpPr/>
          <p:nvPr/>
        </p:nvSpPr>
        <p:spPr>
          <a:xfrm>
            <a:off x="0" y="0"/>
            <a:ext cx="12192000" cy="10714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9DF8CB-BBF4-4E1A-BB34-F19C75DAADD9}"/>
              </a:ext>
            </a:extLst>
          </p:cNvPr>
          <p:cNvSpPr txBox="1"/>
          <p:nvPr/>
        </p:nvSpPr>
        <p:spPr>
          <a:xfrm>
            <a:off x="1672551" y="1835407"/>
            <a:ext cx="9098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この</a:t>
            </a:r>
            <a:r>
              <a:rPr lang="en-US" altLang="ja-JP" sz="2400" dirty="0">
                <a:solidFill>
                  <a:schemeClr val="bg1"/>
                </a:solidFill>
              </a:rPr>
              <a:t>Web</a:t>
            </a:r>
            <a:r>
              <a:rPr lang="ja-JP" altLang="en-US" sz="2400" dirty="0">
                <a:solidFill>
                  <a:schemeClr val="bg1"/>
                </a:solidFill>
              </a:rPr>
              <a:t>サイトについて</a:t>
            </a:r>
            <a:r>
              <a:rPr lang="en-US" altLang="ja-JP" sz="2400" dirty="0">
                <a:solidFill>
                  <a:schemeClr val="bg1"/>
                </a:solidFill>
              </a:rPr>
              <a:t>,</a:t>
            </a:r>
            <a:r>
              <a:rPr lang="ja-JP" altLang="en-US" sz="2400" dirty="0">
                <a:solidFill>
                  <a:schemeClr val="bg1"/>
                </a:solidFill>
              </a:rPr>
              <a:t>私について</a:t>
            </a:r>
            <a:r>
              <a:rPr lang="en-US" altLang="ja-JP" sz="2400" dirty="0">
                <a:solidFill>
                  <a:schemeClr val="bg1"/>
                </a:solidFill>
              </a:rPr>
              <a:t>,</a:t>
            </a:r>
            <a:r>
              <a:rPr lang="ja-JP" altLang="en-US" sz="2400" dirty="0">
                <a:solidFill>
                  <a:schemeClr val="bg1"/>
                </a:solidFill>
              </a:rPr>
              <a:t>ただ挨拶するのみでも</a:t>
            </a:r>
            <a:r>
              <a:rPr lang="en-US" altLang="ja-JP" sz="2400" dirty="0">
                <a:solidFill>
                  <a:schemeClr val="bg1"/>
                </a:solidFill>
              </a:rPr>
              <a:t>,</a:t>
            </a:r>
            <a:r>
              <a:rPr lang="ja-JP" altLang="en-US" sz="2400" dirty="0">
                <a:solidFill>
                  <a:schemeClr val="bg1"/>
                </a:solidFill>
              </a:rPr>
              <a:t>なにかコメントがありましたら下記のフォームをご利用ください</a:t>
            </a:r>
            <a:r>
              <a:rPr lang="en-US" altLang="ja-JP" sz="2400" dirty="0">
                <a:solidFill>
                  <a:schemeClr val="bg1"/>
                </a:solidFill>
              </a:rPr>
              <a:t>.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B91069-BCDD-4FA2-A5A1-8559F6E58625}"/>
              </a:ext>
            </a:extLst>
          </p:cNvPr>
          <p:cNvSpPr txBox="1"/>
          <p:nvPr/>
        </p:nvSpPr>
        <p:spPr>
          <a:xfrm>
            <a:off x="4235307" y="1047054"/>
            <a:ext cx="397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Arial Black" panose="020B0A04020102020204" pitchFamily="34" charset="0"/>
              </a:rPr>
              <a:t>Contact</a:t>
            </a:r>
            <a:endParaRPr kumimoji="1" lang="ja-JP" altLang="en-US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1E14A445-97BE-4A75-A839-E5A9C5065DF3}"/>
              </a:ext>
            </a:extLst>
          </p:cNvPr>
          <p:cNvSpPr/>
          <p:nvPr/>
        </p:nvSpPr>
        <p:spPr>
          <a:xfrm>
            <a:off x="2122170" y="2836328"/>
            <a:ext cx="7490460" cy="2950207"/>
          </a:xfrm>
          <a:custGeom>
            <a:avLst/>
            <a:gdLst/>
            <a:ahLst/>
            <a:cxnLst/>
            <a:rect l="l" t="t" r="r" b="b"/>
            <a:pathLst>
              <a:path w="8091380" h="3216728">
                <a:moveTo>
                  <a:pt x="303741" y="2693508"/>
                </a:moveTo>
                <a:lnTo>
                  <a:pt x="8091380" y="2693508"/>
                </a:lnTo>
                <a:lnTo>
                  <a:pt x="8091380" y="3216728"/>
                </a:lnTo>
                <a:lnTo>
                  <a:pt x="303741" y="3216728"/>
                </a:lnTo>
                <a:close/>
                <a:moveTo>
                  <a:pt x="1114983" y="2518692"/>
                </a:moveTo>
                <a:cubicBezTo>
                  <a:pt x="1092039" y="2525001"/>
                  <a:pt x="1080566" y="2535384"/>
                  <a:pt x="1080566" y="2549839"/>
                </a:cubicBezTo>
                <a:cubicBezTo>
                  <a:pt x="1080566" y="2560508"/>
                  <a:pt x="1086704" y="2568538"/>
                  <a:pt x="1098979" y="2573930"/>
                </a:cubicBezTo>
                <a:cubicBezTo>
                  <a:pt x="1109075" y="2578290"/>
                  <a:pt x="1122440" y="2580469"/>
                  <a:pt x="1139074" y="2580469"/>
                </a:cubicBezTo>
                <a:cubicBezTo>
                  <a:pt x="1159954" y="2580469"/>
                  <a:pt x="1175958" y="2577085"/>
                  <a:pt x="1187086" y="2570316"/>
                </a:cubicBezTo>
                <a:cubicBezTo>
                  <a:pt x="1196149" y="2564695"/>
                  <a:pt x="1200680" y="2557640"/>
                  <a:pt x="1200680" y="2549150"/>
                </a:cubicBezTo>
                <a:cubicBezTo>
                  <a:pt x="1200680" y="2541349"/>
                  <a:pt x="1197353" y="2535498"/>
                  <a:pt x="1190700" y="2531598"/>
                </a:cubicBezTo>
                <a:cubicBezTo>
                  <a:pt x="1183816" y="2527583"/>
                  <a:pt x="1172115" y="2524714"/>
                  <a:pt x="1155594" y="2522994"/>
                </a:cubicBezTo>
                <a:close/>
                <a:moveTo>
                  <a:pt x="983791" y="2437985"/>
                </a:moveTo>
                <a:cubicBezTo>
                  <a:pt x="966124" y="2438329"/>
                  <a:pt x="948170" y="2440222"/>
                  <a:pt x="929929" y="2443664"/>
                </a:cubicBezTo>
                <a:cubicBezTo>
                  <a:pt x="901708" y="2449400"/>
                  <a:pt x="887597" y="2462937"/>
                  <a:pt x="887597" y="2484275"/>
                </a:cubicBezTo>
                <a:cubicBezTo>
                  <a:pt x="887597" y="2495747"/>
                  <a:pt x="891268" y="2504581"/>
                  <a:pt x="898610" y="2510776"/>
                </a:cubicBezTo>
                <a:cubicBezTo>
                  <a:pt x="905149" y="2516397"/>
                  <a:pt x="913925" y="2519208"/>
                  <a:pt x="924939" y="2519208"/>
                </a:cubicBezTo>
                <a:cubicBezTo>
                  <a:pt x="948571" y="2519208"/>
                  <a:pt x="968189" y="2506474"/>
                  <a:pt x="983791" y="2481006"/>
                </a:cubicBezTo>
                <a:close/>
                <a:moveTo>
                  <a:pt x="1333016" y="2369152"/>
                </a:moveTo>
                <a:cubicBezTo>
                  <a:pt x="1317185" y="2369152"/>
                  <a:pt x="1304336" y="2375290"/>
                  <a:pt x="1294470" y="2387565"/>
                </a:cubicBezTo>
                <a:cubicBezTo>
                  <a:pt x="1285751" y="2398234"/>
                  <a:pt x="1280761" y="2412115"/>
                  <a:pt x="1279499" y="2429209"/>
                </a:cubicBezTo>
                <a:lnTo>
                  <a:pt x="1384813" y="2429209"/>
                </a:lnTo>
                <a:cubicBezTo>
                  <a:pt x="1383207" y="2408788"/>
                  <a:pt x="1377242" y="2393301"/>
                  <a:pt x="1366917" y="2382746"/>
                </a:cubicBezTo>
                <a:cubicBezTo>
                  <a:pt x="1358083" y="2373683"/>
                  <a:pt x="1346783" y="2369152"/>
                  <a:pt x="1333016" y="2369152"/>
                </a:cubicBezTo>
                <a:close/>
                <a:moveTo>
                  <a:pt x="380516" y="2369152"/>
                </a:moveTo>
                <a:cubicBezTo>
                  <a:pt x="364685" y="2369152"/>
                  <a:pt x="351836" y="2375290"/>
                  <a:pt x="341970" y="2387565"/>
                </a:cubicBezTo>
                <a:cubicBezTo>
                  <a:pt x="333251" y="2398234"/>
                  <a:pt x="328260" y="2412115"/>
                  <a:pt x="326999" y="2429209"/>
                </a:cubicBezTo>
                <a:lnTo>
                  <a:pt x="432313" y="2429209"/>
                </a:lnTo>
                <a:cubicBezTo>
                  <a:pt x="430707" y="2408788"/>
                  <a:pt x="424741" y="2393301"/>
                  <a:pt x="414416" y="2382746"/>
                </a:cubicBezTo>
                <a:cubicBezTo>
                  <a:pt x="405583" y="2373683"/>
                  <a:pt x="394283" y="2369152"/>
                  <a:pt x="380516" y="2369152"/>
                </a:cubicBezTo>
                <a:close/>
                <a:moveTo>
                  <a:pt x="1136149" y="2367087"/>
                </a:moveTo>
                <a:cubicBezTo>
                  <a:pt x="1122956" y="2367087"/>
                  <a:pt x="1112230" y="2371332"/>
                  <a:pt x="1103970" y="2379821"/>
                </a:cubicBezTo>
                <a:cubicBezTo>
                  <a:pt x="1096398" y="2387622"/>
                  <a:pt x="1092612" y="2397718"/>
                  <a:pt x="1092612" y="2410108"/>
                </a:cubicBezTo>
                <a:cubicBezTo>
                  <a:pt x="1092612" y="2423989"/>
                  <a:pt x="1097373" y="2434887"/>
                  <a:pt x="1106895" y="2442803"/>
                </a:cubicBezTo>
                <a:cubicBezTo>
                  <a:pt x="1114696" y="2449228"/>
                  <a:pt x="1124390" y="2452440"/>
                  <a:pt x="1135977" y="2452440"/>
                </a:cubicBezTo>
                <a:cubicBezTo>
                  <a:pt x="1149285" y="2452440"/>
                  <a:pt x="1160012" y="2448253"/>
                  <a:pt x="1168156" y="2439878"/>
                </a:cubicBezTo>
                <a:cubicBezTo>
                  <a:pt x="1175728" y="2432191"/>
                  <a:pt x="1179514" y="2422268"/>
                  <a:pt x="1179514" y="2410108"/>
                </a:cubicBezTo>
                <a:cubicBezTo>
                  <a:pt x="1179514" y="2395882"/>
                  <a:pt x="1174696" y="2384811"/>
                  <a:pt x="1165059" y="2376896"/>
                </a:cubicBezTo>
                <a:cubicBezTo>
                  <a:pt x="1157258" y="2370356"/>
                  <a:pt x="1147621" y="2367087"/>
                  <a:pt x="1136149" y="2367087"/>
                </a:cubicBezTo>
                <a:close/>
                <a:moveTo>
                  <a:pt x="1332672" y="2351599"/>
                </a:moveTo>
                <a:cubicBezTo>
                  <a:pt x="1355961" y="2351599"/>
                  <a:pt x="1374488" y="2360605"/>
                  <a:pt x="1388255" y="2378616"/>
                </a:cubicBezTo>
                <a:cubicBezTo>
                  <a:pt x="1400530" y="2394677"/>
                  <a:pt x="1406667" y="2415155"/>
                  <a:pt x="1406667" y="2440050"/>
                </a:cubicBezTo>
                <a:lnTo>
                  <a:pt x="1406667" y="2445729"/>
                </a:lnTo>
                <a:lnTo>
                  <a:pt x="1278810" y="2445729"/>
                </a:lnTo>
                <a:cubicBezTo>
                  <a:pt x="1278810" y="2470394"/>
                  <a:pt x="1284776" y="2489380"/>
                  <a:pt x="1296707" y="2502688"/>
                </a:cubicBezTo>
                <a:cubicBezTo>
                  <a:pt x="1306688" y="2513701"/>
                  <a:pt x="1319422" y="2519208"/>
                  <a:pt x="1334909" y="2519208"/>
                </a:cubicBezTo>
                <a:cubicBezTo>
                  <a:pt x="1360262" y="2519208"/>
                  <a:pt x="1376897" y="2506588"/>
                  <a:pt x="1384813" y="2481350"/>
                </a:cubicBezTo>
                <a:lnTo>
                  <a:pt x="1405291" y="2489093"/>
                </a:lnTo>
                <a:cubicBezTo>
                  <a:pt x="1393130" y="2520642"/>
                  <a:pt x="1369555" y="2536416"/>
                  <a:pt x="1334565" y="2536416"/>
                </a:cubicBezTo>
                <a:cubicBezTo>
                  <a:pt x="1309900" y="2536416"/>
                  <a:pt x="1290454" y="2527066"/>
                  <a:pt x="1276229" y="2508367"/>
                </a:cubicBezTo>
                <a:cubicBezTo>
                  <a:pt x="1263609" y="2491847"/>
                  <a:pt x="1257300" y="2470509"/>
                  <a:pt x="1257300" y="2444352"/>
                </a:cubicBezTo>
                <a:cubicBezTo>
                  <a:pt x="1257300" y="2414524"/>
                  <a:pt x="1265388" y="2390949"/>
                  <a:pt x="1281564" y="2373626"/>
                </a:cubicBezTo>
                <a:cubicBezTo>
                  <a:pt x="1295215" y="2358942"/>
                  <a:pt x="1312251" y="2351599"/>
                  <a:pt x="1332672" y="2351599"/>
                </a:cubicBezTo>
                <a:close/>
                <a:moveTo>
                  <a:pt x="942491" y="2351599"/>
                </a:moveTo>
                <a:cubicBezTo>
                  <a:pt x="984135" y="2351599"/>
                  <a:pt x="1004957" y="2371102"/>
                  <a:pt x="1004957" y="2410108"/>
                </a:cubicBezTo>
                <a:lnTo>
                  <a:pt x="1004957" y="2472229"/>
                </a:lnTo>
                <a:cubicBezTo>
                  <a:pt x="1004957" y="2495747"/>
                  <a:pt x="1006391" y="2515709"/>
                  <a:pt x="1009259" y="2532114"/>
                </a:cubicBezTo>
                <a:lnTo>
                  <a:pt x="988781" y="2532114"/>
                </a:lnTo>
                <a:cubicBezTo>
                  <a:pt x="987290" y="2525345"/>
                  <a:pt x="985971" y="2515021"/>
                  <a:pt x="984824" y="2501139"/>
                </a:cubicBezTo>
                <a:cubicBezTo>
                  <a:pt x="969336" y="2524657"/>
                  <a:pt x="948113" y="2536416"/>
                  <a:pt x="921153" y="2536416"/>
                </a:cubicBezTo>
                <a:cubicBezTo>
                  <a:pt x="902453" y="2536416"/>
                  <a:pt x="888170" y="2531024"/>
                  <a:pt x="878304" y="2520240"/>
                </a:cubicBezTo>
                <a:cubicBezTo>
                  <a:pt x="869930" y="2511177"/>
                  <a:pt x="865742" y="2499533"/>
                  <a:pt x="865742" y="2485308"/>
                </a:cubicBezTo>
                <a:cubicBezTo>
                  <a:pt x="865742" y="2453415"/>
                  <a:pt x="885589" y="2434142"/>
                  <a:pt x="925283" y="2427488"/>
                </a:cubicBezTo>
                <a:cubicBezTo>
                  <a:pt x="940770" y="2424849"/>
                  <a:pt x="960273" y="2422956"/>
                  <a:pt x="983791" y="2421809"/>
                </a:cubicBezTo>
                <a:lnTo>
                  <a:pt x="983791" y="2412345"/>
                </a:lnTo>
                <a:cubicBezTo>
                  <a:pt x="983791" y="2395595"/>
                  <a:pt x="980120" y="2383951"/>
                  <a:pt x="972778" y="2377412"/>
                </a:cubicBezTo>
                <a:cubicBezTo>
                  <a:pt x="966353" y="2371676"/>
                  <a:pt x="956143" y="2368808"/>
                  <a:pt x="942147" y="2368808"/>
                </a:cubicBezTo>
                <a:cubicBezTo>
                  <a:pt x="916908" y="2368808"/>
                  <a:pt x="900732" y="2380624"/>
                  <a:pt x="893620" y="2404257"/>
                </a:cubicBezTo>
                <a:lnTo>
                  <a:pt x="873142" y="2396857"/>
                </a:lnTo>
                <a:cubicBezTo>
                  <a:pt x="883697" y="2366685"/>
                  <a:pt x="906813" y="2351599"/>
                  <a:pt x="942491" y="2351599"/>
                </a:cubicBezTo>
                <a:close/>
                <a:moveTo>
                  <a:pt x="749987" y="2351599"/>
                </a:moveTo>
                <a:cubicBezTo>
                  <a:pt x="781764" y="2351599"/>
                  <a:pt x="803045" y="2365481"/>
                  <a:pt x="813829" y="2393243"/>
                </a:cubicBezTo>
                <a:lnTo>
                  <a:pt x="792663" y="2400643"/>
                </a:lnTo>
                <a:cubicBezTo>
                  <a:pt x="786009" y="2379419"/>
                  <a:pt x="771669" y="2368808"/>
                  <a:pt x="749642" y="2368808"/>
                </a:cubicBezTo>
                <a:cubicBezTo>
                  <a:pt x="736335" y="2368808"/>
                  <a:pt x="726067" y="2371733"/>
                  <a:pt x="718840" y="2377584"/>
                </a:cubicBezTo>
                <a:cubicBezTo>
                  <a:pt x="712645" y="2382632"/>
                  <a:pt x="709547" y="2389113"/>
                  <a:pt x="709547" y="2397029"/>
                </a:cubicBezTo>
                <a:cubicBezTo>
                  <a:pt x="709547" y="2406895"/>
                  <a:pt x="712645" y="2414180"/>
                  <a:pt x="718840" y="2418884"/>
                </a:cubicBezTo>
                <a:cubicBezTo>
                  <a:pt x="724346" y="2423128"/>
                  <a:pt x="734155" y="2426800"/>
                  <a:pt x="748266" y="2429897"/>
                </a:cubicBezTo>
                <a:lnTo>
                  <a:pt x="762377" y="2432995"/>
                </a:lnTo>
                <a:cubicBezTo>
                  <a:pt x="784174" y="2438042"/>
                  <a:pt x="799145" y="2444696"/>
                  <a:pt x="807290" y="2452956"/>
                </a:cubicBezTo>
                <a:cubicBezTo>
                  <a:pt x="814747" y="2460413"/>
                  <a:pt x="818475" y="2470967"/>
                  <a:pt x="818475" y="2484619"/>
                </a:cubicBezTo>
                <a:cubicBezTo>
                  <a:pt x="818475" y="2500795"/>
                  <a:pt x="812223" y="2513587"/>
                  <a:pt x="799718" y="2522994"/>
                </a:cubicBezTo>
                <a:cubicBezTo>
                  <a:pt x="787902" y="2531942"/>
                  <a:pt x="771841" y="2536416"/>
                  <a:pt x="751535" y="2536416"/>
                </a:cubicBezTo>
                <a:cubicBezTo>
                  <a:pt x="716086" y="2536416"/>
                  <a:pt x="692913" y="2522191"/>
                  <a:pt x="682014" y="2493740"/>
                </a:cubicBezTo>
                <a:lnTo>
                  <a:pt x="703180" y="2485652"/>
                </a:lnTo>
                <a:cubicBezTo>
                  <a:pt x="710981" y="2508022"/>
                  <a:pt x="727214" y="2519208"/>
                  <a:pt x="751880" y="2519208"/>
                </a:cubicBezTo>
                <a:cubicBezTo>
                  <a:pt x="768170" y="2519208"/>
                  <a:pt x="780216" y="2515479"/>
                  <a:pt x="788017" y="2508022"/>
                </a:cubicBezTo>
                <a:cubicBezTo>
                  <a:pt x="793982" y="2502286"/>
                  <a:pt x="796965" y="2495174"/>
                  <a:pt x="796965" y="2486684"/>
                </a:cubicBezTo>
                <a:cubicBezTo>
                  <a:pt x="796965" y="2475786"/>
                  <a:pt x="793868" y="2467927"/>
                  <a:pt x="787673" y="2463109"/>
                </a:cubicBezTo>
                <a:cubicBezTo>
                  <a:pt x="781822" y="2458635"/>
                  <a:pt x="770923" y="2454620"/>
                  <a:pt x="754977" y="2451063"/>
                </a:cubicBezTo>
                <a:lnTo>
                  <a:pt x="740866" y="2447794"/>
                </a:lnTo>
                <a:cubicBezTo>
                  <a:pt x="720102" y="2443090"/>
                  <a:pt x="705876" y="2436436"/>
                  <a:pt x="698190" y="2427832"/>
                </a:cubicBezTo>
                <a:cubicBezTo>
                  <a:pt x="691880" y="2420834"/>
                  <a:pt x="688725" y="2411197"/>
                  <a:pt x="688725" y="2398922"/>
                </a:cubicBezTo>
                <a:cubicBezTo>
                  <a:pt x="688725" y="2384123"/>
                  <a:pt x="694519" y="2372421"/>
                  <a:pt x="706106" y="2363817"/>
                </a:cubicBezTo>
                <a:cubicBezTo>
                  <a:pt x="716889" y="2355672"/>
                  <a:pt x="731516" y="2351599"/>
                  <a:pt x="749987" y="2351599"/>
                </a:cubicBezTo>
                <a:close/>
                <a:moveTo>
                  <a:pt x="569012" y="2351599"/>
                </a:moveTo>
                <a:cubicBezTo>
                  <a:pt x="600790" y="2351599"/>
                  <a:pt x="622070" y="2365481"/>
                  <a:pt x="632854" y="2393243"/>
                </a:cubicBezTo>
                <a:lnTo>
                  <a:pt x="611688" y="2400643"/>
                </a:lnTo>
                <a:cubicBezTo>
                  <a:pt x="605034" y="2379419"/>
                  <a:pt x="590694" y="2368808"/>
                  <a:pt x="568667" y="2368808"/>
                </a:cubicBezTo>
                <a:cubicBezTo>
                  <a:pt x="555360" y="2368808"/>
                  <a:pt x="545092" y="2371733"/>
                  <a:pt x="537865" y="2377584"/>
                </a:cubicBezTo>
                <a:cubicBezTo>
                  <a:pt x="531670" y="2382632"/>
                  <a:pt x="528572" y="2389113"/>
                  <a:pt x="528572" y="2397029"/>
                </a:cubicBezTo>
                <a:cubicBezTo>
                  <a:pt x="528572" y="2406895"/>
                  <a:pt x="531670" y="2414180"/>
                  <a:pt x="537865" y="2418884"/>
                </a:cubicBezTo>
                <a:cubicBezTo>
                  <a:pt x="543371" y="2423128"/>
                  <a:pt x="553180" y="2426800"/>
                  <a:pt x="567291" y="2429897"/>
                </a:cubicBezTo>
                <a:lnTo>
                  <a:pt x="581402" y="2432995"/>
                </a:lnTo>
                <a:cubicBezTo>
                  <a:pt x="603199" y="2438042"/>
                  <a:pt x="618170" y="2444696"/>
                  <a:pt x="626315" y="2452956"/>
                </a:cubicBezTo>
                <a:cubicBezTo>
                  <a:pt x="633772" y="2460413"/>
                  <a:pt x="637500" y="2470967"/>
                  <a:pt x="637500" y="2484619"/>
                </a:cubicBezTo>
                <a:cubicBezTo>
                  <a:pt x="637500" y="2500795"/>
                  <a:pt x="631248" y="2513587"/>
                  <a:pt x="618743" y="2522994"/>
                </a:cubicBezTo>
                <a:cubicBezTo>
                  <a:pt x="606927" y="2531942"/>
                  <a:pt x="590866" y="2536416"/>
                  <a:pt x="570560" y="2536416"/>
                </a:cubicBezTo>
                <a:cubicBezTo>
                  <a:pt x="535111" y="2536416"/>
                  <a:pt x="511938" y="2522191"/>
                  <a:pt x="501039" y="2493740"/>
                </a:cubicBezTo>
                <a:lnTo>
                  <a:pt x="522205" y="2485652"/>
                </a:lnTo>
                <a:cubicBezTo>
                  <a:pt x="530006" y="2508022"/>
                  <a:pt x="546239" y="2519208"/>
                  <a:pt x="570905" y="2519208"/>
                </a:cubicBezTo>
                <a:cubicBezTo>
                  <a:pt x="587195" y="2519208"/>
                  <a:pt x="599241" y="2515479"/>
                  <a:pt x="607042" y="2508022"/>
                </a:cubicBezTo>
                <a:cubicBezTo>
                  <a:pt x="613007" y="2502286"/>
                  <a:pt x="615990" y="2495174"/>
                  <a:pt x="615990" y="2486684"/>
                </a:cubicBezTo>
                <a:cubicBezTo>
                  <a:pt x="615990" y="2475786"/>
                  <a:pt x="612893" y="2467927"/>
                  <a:pt x="606698" y="2463109"/>
                </a:cubicBezTo>
                <a:cubicBezTo>
                  <a:pt x="600847" y="2458635"/>
                  <a:pt x="589948" y="2454620"/>
                  <a:pt x="574002" y="2451063"/>
                </a:cubicBezTo>
                <a:lnTo>
                  <a:pt x="559891" y="2447794"/>
                </a:lnTo>
                <a:cubicBezTo>
                  <a:pt x="539127" y="2443090"/>
                  <a:pt x="524901" y="2436436"/>
                  <a:pt x="517215" y="2427832"/>
                </a:cubicBezTo>
                <a:cubicBezTo>
                  <a:pt x="510905" y="2420834"/>
                  <a:pt x="507750" y="2411197"/>
                  <a:pt x="507750" y="2398922"/>
                </a:cubicBezTo>
                <a:cubicBezTo>
                  <a:pt x="507750" y="2384123"/>
                  <a:pt x="513544" y="2372421"/>
                  <a:pt x="525131" y="2363817"/>
                </a:cubicBezTo>
                <a:cubicBezTo>
                  <a:pt x="535914" y="2355672"/>
                  <a:pt x="550541" y="2351599"/>
                  <a:pt x="569012" y="2351599"/>
                </a:cubicBezTo>
                <a:close/>
                <a:moveTo>
                  <a:pt x="380172" y="2351599"/>
                </a:moveTo>
                <a:cubicBezTo>
                  <a:pt x="403461" y="2351599"/>
                  <a:pt x="421988" y="2360605"/>
                  <a:pt x="435755" y="2378616"/>
                </a:cubicBezTo>
                <a:cubicBezTo>
                  <a:pt x="448030" y="2394677"/>
                  <a:pt x="454167" y="2415155"/>
                  <a:pt x="454167" y="2440050"/>
                </a:cubicBezTo>
                <a:lnTo>
                  <a:pt x="454167" y="2445729"/>
                </a:lnTo>
                <a:lnTo>
                  <a:pt x="326310" y="2445729"/>
                </a:lnTo>
                <a:cubicBezTo>
                  <a:pt x="326310" y="2470394"/>
                  <a:pt x="332276" y="2489380"/>
                  <a:pt x="344207" y="2502688"/>
                </a:cubicBezTo>
                <a:cubicBezTo>
                  <a:pt x="354188" y="2513701"/>
                  <a:pt x="366922" y="2519208"/>
                  <a:pt x="382409" y="2519208"/>
                </a:cubicBezTo>
                <a:cubicBezTo>
                  <a:pt x="407763" y="2519208"/>
                  <a:pt x="424397" y="2506588"/>
                  <a:pt x="432313" y="2481350"/>
                </a:cubicBezTo>
                <a:lnTo>
                  <a:pt x="452791" y="2489093"/>
                </a:lnTo>
                <a:cubicBezTo>
                  <a:pt x="440630" y="2520642"/>
                  <a:pt x="417055" y="2536416"/>
                  <a:pt x="382065" y="2536416"/>
                </a:cubicBezTo>
                <a:cubicBezTo>
                  <a:pt x="357400" y="2536416"/>
                  <a:pt x="337954" y="2527066"/>
                  <a:pt x="323729" y="2508367"/>
                </a:cubicBezTo>
                <a:cubicBezTo>
                  <a:pt x="311110" y="2491847"/>
                  <a:pt x="304800" y="2470509"/>
                  <a:pt x="304800" y="2444352"/>
                </a:cubicBezTo>
                <a:cubicBezTo>
                  <a:pt x="304800" y="2414524"/>
                  <a:pt x="312888" y="2390949"/>
                  <a:pt x="329064" y="2373626"/>
                </a:cubicBezTo>
                <a:cubicBezTo>
                  <a:pt x="342715" y="2358942"/>
                  <a:pt x="359752" y="2351599"/>
                  <a:pt x="380172" y="2351599"/>
                </a:cubicBezTo>
                <a:close/>
                <a:moveTo>
                  <a:pt x="91720" y="2351599"/>
                </a:moveTo>
                <a:cubicBezTo>
                  <a:pt x="104569" y="2351599"/>
                  <a:pt x="115352" y="2355500"/>
                  <a:pt x="124071" y="2363301"/>
                </a:cubicBezTo>
                <a:cubicBezTo>
                  <a:pt x="131643" y="2369955"/>
                  <a:pt x="136117" y="2378272"/>
                  <a:pt x="137494" y="2388253"/>
                </a:cubicBezTo>
                <a:cubicBezTo>
                  <a:pt x="155390" y="2363817"/>
                  <a:pt x="175352" y="2351599"/>
                  <a:pt x="197378" y="2351599"/>
                </a:cubicBezTo>
                <a:cubicBezTo>
                  <a:pt x="212866" y="2351599"/>
                  <a:pt x="224969" y="2356590"/>
                  <a:pt x="233688" y="2366571"/>
                </a:cubicBezTo>
                <a:cubicBezTo>
                  <a:pt x="241489" y="2375404"/>
                  <a:pt x="245389" y="2386991"/>
                  <a:pt x="245389" y="2401331"/>
                </a:cubicBezTo>
                <a:lnTo>
                  <a:pt x="245389" y="2532114"/>
                </a:lnTo>
                <a:lnTo>
                  <a:pt x="223535" y="2532114"/>
                </a:lnTo>
                <a:lnTo>
                  <a:pt x="223535" y="2410452"/>
                </a:lnTo>
                <a:cubicBezTo>
                  <a:pt x="223535" y="2384410"/>
                  <a:pt x="212809" y="2371389"/>
                  <a:pt x="191355" y="2371389"/>
                </a:cubicBezTo>
                <a:cubicBezTo>
                  <a:pt x="181604" y="2371389"/>
                  <a:pt x="171681" y="2375175"/>
                  <a:pt x="161585" y="2382746"/>
                </a:cubicBezTo>
                <a:cubicBezTo>
                  <a:pt x="153096" y="2389171"/>
                  <a:pt x="145524" y="2397603"/>
                  <a:pt x="138870" y="2408043"/>
                </a:cubicBezTo>
                <a:lnTo>
                  <a:pt x="138870" y="2532114"/>
                </a:lnTo>
                <a:lnTo>
                  <a:pt x="117016" y="2532114"/>
                </a:lnTo>
                <a:lnTo>
                  <a:pt x="117016" y="2410452"/>
                </a:lnTo>
                <a:cubicBezTo>
                  <a:pt x="117016" y="2384410"/>
                  <a:pt x="106691" y="2371389"/>
                  <a:pt x="86041" y="2371389"/>
                </a:cubicBezTo>
                <a:cubicBezTo>
                  <a:pt x="76290" y="2371389"/>
                  <a:pt x="66481" y="2375003"/>
                  <a:pt x="56615" y="2382230"/>
                </a:cubicBezTo>
                <a:cubicBezTo>
                  <a:pt x="47781" y="2388540"/>
                  <a:pt x="39866" y="2397144"/>
                  <a:pt x="32867" y="2408043"/>
                </a:cubicBezTo>
                <a:lnTo>
                  <a:pt x="32867" y="2532114"/>
                </a:lnTo>
                <a:lnTo>
                  <a:pt x="11357" y="2532114"/>
                </a:lnTo>
                <a:lnTo>
                  <a:pt x="11357" y="2355902"/>
                </a:lnTo>
                <a:lnTo>
                  <a:pt x="32179" y="2355902"/>
                </a:lnTo>
                <a:lnTo>
                  <a:pt x="32179" y="2388597"/>
                </a:lnTo>
                <a:cubicBezTo>
                  <a:pt x="50535" y="2363932"/>
                  <a:pt x="70382" y="2351599"/>
                  <a:pt x="91720" y="2351599"/>
                </a:cubicBezTo>
                <a:close/>
                <a:moveTo>
                  <a:pt x="1220814" y="2334391"/>
                </a:moveTo>
                <a:lnTo>
                  <a:pt x="1219093" y="2354525"/>
                </a:lnTo>
                <a:cubicBezTo>
                  <a:pt x="1209686" y="2354525"/>
                  <a:pt x="1202057" y="2355787"/>
                  <a:pt x="1196206" y="2358311"/>
                </a:cubicBezTo>
                <a:cubicBezTo>
                  <a:pt x="1191502" y="2360376"/>
                  <a:pt x="1186684" y="2363817"/>
                  <a:pt x="1181751" y="2368636"/>
                </a:cubicBezTo>
                <a:cubicBezTo>
                  <a:pt x="1194141" y="2378616"/>
                  <a:pt x="1200336" y="2392326"/>
                  <a:pt x="1200336" y="2409763"/>
                </a:cubicBezTo>
                <a:cubicBezTo>
                  <a:pt x="1200336" y="2428692"/>
                  <a:pt x="1193453" y="2443549"/>
                  <a:pt x="1179686" y="2454333"/>
                </a:cubicBezTo>
                <a:cubicBezTo>
                  <a:pt x="1168099" y="2463396"/>
                  <a:pt x="1153472" y="2467927"/>
                  <a:pt x="1135805" y="2467927"/>
                </a:cubicBezTo>
                <a:cubicBezTo>
                  <a:pt x="1125251" y="2467927"/>
                  <a:pt x="1115499" y="2466092"/>
                  <a:pt x="1106551" y="2462421"/>
                </a:cubicBezTo>
                <a:cubicBezTo>
                  <a:pt x="1094849" y="2468960"/>
                  <a:pt x="1088999" y="2475958"/>
                  <a:pt x="1088999" y="2483415"/>
                </a:cubicBezTo>
                <a:cubicBezTo>
                  <a:pt x="1088999" y="2489724"/>
                  <a:pt x="1091523" y="2494026"/>
                  <a:pt x="1096570" y="2496321"/>
                </a:cubicBezTo>
                <a:cubicBezTo>
                  <a:pt x="1101503" y="2498501"/>
                  <a:pt x="1111426" y="2500336"/>
                  <a:pt x="1126341" y="2501828"/>
                </a:cubicBezTo>
                <a:lnTo>
                  <a:pt x="1160929" y="2505269"/>
                </a:lnTo>
                <a:cubicBezTo>
                  <a:pt x="1184791" y="2507793"/>
                  <a:pt x="1201311" y="2513128"/>
                  <a:pt x="1210489" y="2521273"/>
                </a:cubicBezTo>
                <a:cubicBezTo>
                  <a:pt x="1217372" y="2527353"/>
                  <a:pt x="1220814" y="2535900"/>
                  <a:pt x="1220814" y="2546913"/>
                </a:cubicBezTo>
                <a:cubicBezTo>
                  <a:pt x="1220814" y="2562401"/>
                  <a:pt x="1213013" y="2574618"/>
                  <a:pt x="1197410" y="2583567"/>
                </a:cubicBezTo>
                <a:cubicBezTo>
                  <a:pt x="1182726" y="2591827"/>
                  <a:pt x="1163052" y="2595957"/>
                  <a:pt x="1138387" y="2595957"/>
                </a:cubicBezTo>
                <a:cubicBezTo>
                  <a:pt x="1112115" y="2595957"/>
                  <a:pt x="1092039" y="2591483"/>
                  <a:pt x="1078157" y="2582534"/>
                </a:cubicBezTo>
                <a:cubicBezTo>
                  <a:pt x="1066341" y="2574848"/>
                  <a:pt x="1060433" y="2564867"/>
                  <a:pt x="1060433" y="2552592"/>
                </a:cubicBezTo>
                <a:cubicBezTo>
                  <a:pt x="1060433" y="2543758"/>
                  <a:pt x="1064047" y="2535843"/>
                  <a:pt x="1071274" y="2528844"/>
                </a:cubicBezTo>
                <a:cubicBezTo>
                  <a:pt x="1077469" y="2522764"/>
                  <a:pt x="1085844" y="2518003"/>
                  <a:pt x="1096398" y="2514562"/>
                </a:cubicBezTo>
                <a:cubicBezTo>
                  <a:pt x="1078501" y="2510661"/>
                  <a:pt x="1069553" y="2502057"/>
                  <a:pt x="1069553" y="2488749"/>
                </a:cubicBezTo>
                <a:cubicBezTo>
                  <a:pt x="1069553" y="2477162"/>
                  <a:pt x="1077698" y="2465805"/>
                  <a:pt x="1093989" y="2454677"/>
                </a:cubicBezTo>
                <a:cubicBezTo>
                  <a:pt x="1079190" y="2444008"/>
                  <a:pt x="1071790" y="2429151"/>
                  <a:pt x="1071790" y="2410108"/>
                </a:cubicBezTo>
                <a:cubicBezTo>
                  <a:pt x="1071790" y="2391523"/>
                  <a:pt x="1078903" y="2376666"/>
                  <a:pt x="1093129" y="2365538"/>
                </a:cubicBezTo>
                <a:cubicBezTo>
                  <a:pt x="1104945" y="2356246"/>
                  <a:pt x="1119285" y="2351599"/>
                  <a:pt x="1136149" y="2351599"/>
                </a:cubicBezTo>
                <a:cubicBezTo>
                  <a:pt x="1149342" y="2351599"/>
                  <a:pt x="1160642" y="2354295"/>
                  <a:pt x="1170049" y="2359687"/>
                </a:cubicBezTo>
                <a:cubicBezTo>
                  <a:pt x="1176818" y="2350165"/>
                  <a:pt x="1184447" y="2343454"/>
                  <a:pt x="1192937" y="2339554"/>
                </a:cubicBezTo>
                <a:cubicBezTo>
                  <a:pt x="1200508" y="2336112"/>
                  <a:pt x="1209800" y="2334391"/>
                  <a:pt x="1220814" y="2334391"/>
                </a:cubicBezTo>
                <a:close/>
                <a:moveTo>
                  <a:pt x="303740" y="1510980"/>
                </a:moveTo>
                <a:lnTo>
                  <a:pt x="8091380" y="1510980"/>
                </a:lnTo>
                <a:lnTo>
                  <a:pt x="8091380" y="2034200"/>
                </a:lnTo>
                <a:lnTo>
                  <a:pt x="303740" y="2034200"/>
                </a:lnTo>
                <a:close/>
                <a:moveTo>
                  <a:pt x="621841" y="1263018"/>
                </a:moveTo>
                <a:cubicBezTo>
                  <a:pt x="604174" y="1263362"/>
                  <a:pt x="586220" y="1265255"/>
                  <a:pt x="567979" y="1268697"/>
                </a:cubicBezTo>
                <a:cubicBezTo>
                  <a:pt x="539758" y="1274433"/>
                  <a:pt x="525647" y="1287970"/>
                  <a:pt x="525647" y="1309308"/>
                </a:cubicBezTo>
                <a:cubicBezTo>
                  <a:pt x="525647" y="1320780"/>
                  <a:pt x="529318" y="1329614"/>
                  <a:pt x="536660" y="1335809"/>
                </a:cubicBezTo>
                <a:cubicBezTo>
                  <a:pt x="543199" y="1341430"/>
                  <a:pt x="551976" y="1344241"/>
                  <a:pt x="562989" y="1344241"/>
                </a:cubicBezTo>
                <a:cubicBezTo>
                  <a:pt x="586622" y="1344241"/>
                  <a:pt x="606239" y="1331507"/>
                  <a:pt x="621841" y="1306039"/>
                </a:cubicBezTo>
                <a:close/>
                <a:moveTo>
                  <a:pt x="75716" y="1194185"/>
                </a:moveTo>
                <a:cubicBezTo>
                  <a:pt x="59885" y="1194185"/>
                  <a:pt x="47036" y="1200323"/>
                  <a:pt x="37170" y="1212598"/>
                </a:cubicBezTo>
                <a:cubicBezTo>
                  <a:pt x="28451" y="1223267"/>
                  <a:pt x="23460" y="1237148"/>
                  <a:pt x="22199" y="1254242"/>
                </a:cubicBezTo>
                <a:lnTo>
                  <a:pt x="127513" y="1254242"/>
                </a:lnTo>
                <a:cubicBezTo>
                  <a:pt x="125907" y="1233821"/>
                  <a:pt x="119941" y="1218334"/>
                  <a:pt x="109616" y="1207780"/>
                </a:cubicBezTo>
                <a:cubicBezTo>
                  <a:pt x="100783" y="1198717"/>
                  <a:pt x="89483" y="1194185"/>
                  <a:pt x="75716" y="1194185"/>
                </a:cubicBezTo>
                <a:close/>
                <a:moveTo>
                  <a:pt x="716207" y="1180935"/>
                </a:moveTo>
                <a:lnTo>
                  <a:pt x="738062" y="1180935"/>
                </a:lnTo>
                <a:lnTo>
                  <a:pt x="738062" y="1357147"/>
                </a:lnTo>
                <a:lnTo>
                  <a:pt x="716207" y="1357147"/>
                </a:lnTo>
                <a:close/>
                <a:moveTo>
                  <a:pt x="580541" y="1176633"/>
                </a:moveTo>
                <a:cubicBezTo>
                  <a:pt x="622185" y="1176633"/>
                  <a:pt x="643007" y="1196135"/>
                  <a:pt x="643007" y="1235141"/>
                </a:cubicBezTo>
                <a:lnTo>
                  <a:pt x="643007" y="1297262"/>
                </a:lnTo>
                <a:cubicBezTo>
                  <a:pt x="643007" y="1320780"/>
                  <a:pt x="644441" y="1340742"/>
                  <a:pt x="647309" y="1357147"/>
                </a:cubicBezTo>
                <a:lnTo>
                  <a:pt x="626832" y="1357147"/>
                </a:lnTo>
                <a:cubicBezTo>
                  <a:pt x="625340" y="1350379"/>
                  <a:pt x="624021" y="1340054"/>
                  <a:pt x="622874" y="1326172"/>
                </a:cubicBezTo>
                <a:cubicBezTo>
                  <a:pt x="607386" y="1349690"/>
                  <a:pt x="586163" y="1361449"/>
                  <a:pt x="559203" y="1361449"/>
                </a:cubicBezTo>
                <a:cubicBezTo>
                  <a:pt x="540504" y="1361449"/>
                  <a:pt x="526221" y="1356057"/>
                  <a:pt x="516355" y="1345273"/>
                </a:cubicBezTo>
                <a:cubicBezTo>
                  <a:pt x="507980" y="1336210"/>
                  <a:pt x="503793" y="1324566"/>
                  <a:pt x="503793" y="1310341"/>
                </a:cubicBezTo>
                <a:cubicBezTo>
                  <a:pt x="503793" y="1278448"/>
                  <a:pt x="523639" y="1259175"/>
                  <a:pt x="563333" y="1252521"/>
                </a:cubicBezTo>
                <a:cubicBezTo>
                  <a:pt x="578821" y="1249882"/>
                  <a:pt x="598323" y="1247989"/>
                  <a:pt x="621841" y="1246842"/>
                </a:cubicBezTo>
                <a:lnTo>
                  <a:pt x="621841" y="1237378"/>
                </a:lnTo>
                <a:cubicBezTo>
                  <a:pt x="621841" y="1220628"/>
                  <a:pt x="618170" y="1208984"/>
                  <a:pt x="610828" y="1202445"/>
                </a:cubicBezTo>
                <a:cubicBezTo>
                  <a:pt x="604403" y="1196709"/>
                  <a:pt x="594193" y="1193841"/>
                  <a:pt x="580197" y="1193841"/>
                </a:cubicBezTo>
                <a:cubicBezTo>
                  <a:pt x="554958" y="1193841"/>
                  <a:pt x="538783" y="1205657"/>
                  <a:pt x="531670" y="1229290"/>
                </a:cubicBezTo>
                <a:lnTo>
                  <a:pt x="511192" y="1221890"/>
                </a:lnTo>
                <a:cubicBezTo>
                  <a:pt x="521746" y="1191718"/>
                  <a:pt x="544863" y="1176633"/>
                  <a:pt x="580541" y="1176633"/>
                </a:cubicBezTo>
                <a:close/>
                <a:moveTo>
                  <a:pt x="291745" y="1176633"/>
                </a:moveTo>
                <a:cubicBezTo>
                  <a:pt x="304594" y="1176633"/>
                  <a:pt x="315378" y="1180533"/>
                  <a:pt x="324097" y="1188334"/>
                </a:cubicBezTo>
                <a:cubicBezTo>
                  <a:pt x="331668" y="1194988"/>
                  <a:pt x="336142" y="1203305"/>
                  <a:pt x="337519" y="1213286"/>
                </a:cubicBezTo>
                <a:cubicBezTo>
                  <a:pt x="355416" y="1188850"/>
                  <a:pt x="375377" y="1176633"/>
                  <a:pt x="397404" y="1176633"/>
                </a:cubicBezTo>
                <a:cubicBezTo>
                  <a:pt x="412891" y="1176633"/>
                  <a:pt x="424994" y="1181623"/>
                  <a:pt x="433713" y="1191604"/>
                </a:cubicBezTo>
                <a:cubicBezTo>
                  <a:pt x="441514" y="1200437"/>
                  <a:pt x="445415" y="1212024"/>
                  <a:pt x="445415" y="1226364"/>
                </a:cubicBezTo>
                <a:lnTo>
                  <a:pt x="445415" y="1357147"/>
                </a:lnTo>
                <a:lnTo>
                  <a:pt x="423560" y="1357147"/>
                </a:lnTo>
                <a:lnTo>
                  <a:pt x="423560" y="1235485"/>
                </a:lnTo>
                <a:cubicBezTo>
                  <a:pt x="423560" y="1209443"/>
                  <a:pt x="412834" y="1196422"/>
                  <a:pt x="391381" y="1196422"/>
                </a:cubicBezTo>
                <a:cubicBezTo>
                  <a:pt x="381629" y="1196422"/>
                  <a:pt x="371706" y="1200208"/>
                  <a:pt x="361611" y="1207780"/>
                </a:cubicBezTo>
                <a:cubicBezTo>
                  <a:pt x="353121" y="1214204"/>
                  <a:pt x="345550" y="1222636"/>
                  <a:pt x="338896" y="1233076"/>
                </a:cubicBezTo>
                <a:lnTo>
                  <a:pt x="338896" y="1357147"/>
                </a:lnTo>
                <a:lnTo>
                  <a:pt x="317041" y="1357147"/>
                </a:lnTo>
                <a:lnTo>
                  <a:pt x="317041" y="1235485"/>
                </a:lnTo>
                <a:cubicBezTo>
                  <a:pt x="317041" y="1209443"/>
                  <a:pt x="306716" y="1196422"/>
                  <a:pt x="286066" y="1196422"/>
                </a:cubicBezTo>
                <a:cubicBezTo>
                  <a:pt x="276315" y="1196422"/>
                  <a:pt x="266506" y="1200036"/>
                  <a:pt x="256640" y="1207263"/>
                </a:cubicBezTo>
                <a:cubicBezTo>
                  <a:pt x="247806" y="1213573"/>
                  <a:pt x="239891" y="1222177"/>
                  <a:pt x="232893" y="1233076"/>
                </a:cubicBezTo>
                <a:lnTo>
                  <a:pt x="232893" y="1357147"/>
                </a:lnTo>
                <a:lnTo>
                  <a:pt x="211382" y="1357147"/>
                </a:lnTo>
                <a:lnTo>
                  <a:pt x="211382" y="1180935"/>
                </a:lnTo>
                <a:lnTo>
                  <a:pt x="232204" y="1180935"/>
                </a:lnTo>
                <a:lnTo>
                  <a:pt x="232204" y="1213630"/>
                </a:lnTo>
                <a:cubicBezTo>
                  <a:pt x="250560" y="1188965"/>
                  <a:pt x="270407" y="1176633"/>
                  <a:pt x="291745" y="1176633"/>
                </a:cubicBezTo>
                <a:close/>
                <a:moveTo>
                  <a:pt x="75372" y="1176633"/>
                </a:moveTo>
                <a:cubicBezTo>
                  <a:pt x="98661" y="1176633"/>
                  <a:pt x="117188" y="1185638"/>
                  <a:pt x="130955" y="1203650"/>
                </a:cubicBezTo>
                <a:cubicBezTo>
                  <a:pt x="143230" y="1219711"/>
                  <a:pt x="149368" y="1240188"/>
                  <a:pt x="149368" y="1265083"/>
                </a:cubicBezTo>
                <a:lnTo>
                  <a:pt x="149368" y="1270762"/>
                </a:lnTo>
                <a:lnTo>
                  <a:pt x="21510" y="1270762"/>
                </a:lnTo>
                <a:cubicBezTo>
                  <a:pt x="21510" y="1295427"/>
                  <a:pt x="27476" y="1314413"/>
                  <a:pt x="39407" y="1327721"/>
                </a:cubicBezTo>
                <a:cubicBezTo>
                  <a:pt x="49388" y="1338734"/>
                  <a:pt x="62122" y="1344241"/>
                  <a:pt x="77609" y="1344241"/>
                </a:cubicBezTo>
                <a:cubicBezTo>
                  <a:pt x="102963" y="1344241"/>
                  <a:pt x="119597" y="1331622"/>
                  <a:pt x="127513" y="1306383"/>
                </a:cubicBezTo>
                <a:lnTo>
                  <a:pt x="147991" y="1314127"/>
                </a:lnTo>
                <a:cubicBezTo>
                  <a:pt x="135830" y="1345675"/>
                  <a:pt x="112255" y="1361449"/>
                  <a:pt x="77265" y="1361449"/>
                </a:cubicBezTo>
                <a:cubicBezTo>
                  <a:pt x="52600" y="1361449"/>
                  <a:pt x="33154" y="1352099"/>
                  <a:pt x="18929" y="1333400"/>
                </a:cubicBezTo>
                <a:cubicBezTo>
                  <a:pt x="6310" y="1316880"/>
                  <a:pt x="0" y="1295542"/>
                  <a:pt x="0" y="1269385"/>
                </a:cubicBezTo>
                <a:cubicBezTo>
                  <a:pt x="0" y="1239557"/>
                  <a:pt x="8088" y="1215982"/>
                  <a:pt x="24264" y="1198659"/>
                </a:cubicBezTo>
                <a:cubicBezTo>
                  <a:pt x="37915" y="1183975"/>
                  <a:pt x="54952" y="1176633"/>
                  <a:pt x="75372" y="1176633"/>
                </a:cubicBezTo>
                <a:close/>
                <a:moveTo>
                  <a:pt x="710873" y="1110037"/>
                </a:moveTo>
                <a:lnTo>
                  <a:pt x="743224" y="1110037"/>
                </a:lnTo>
                <a:lnTo>
                  <a:pt x="743224" y="1142904"/>
                </a:lnTo>
                <a:lnTo>
                  <a:pt x="710873" y="1142904"/>
                </a:lnTo>
                <a:close/>
                <a:moveTo>
                  <a:pt x="811457" y="1095582"/>
                </a:moveTo>
                <a:lnTo>
                  <a:pt x="833312" y="1095582"/>
                </a:lnTo>
                <a:lnTo>
                  <a:pt x="833312" y="1357147"/>
                </a:lnTo>
                <a:lnTo>
                  <a:pt x="811457" y="1357147"/>
                </a:lnTo>
                <a:close/>
                <a:moveTo>
                  <a:pt x="303740" y="328452"/>
                </a:moveTo>
                <a:lnTo>
                  <a:pt x="8091380" y="328452"/>
                </a:lnTo>
                <a:lnTo>
                  <a:pt x="8091380" y="851672"/>
                </a:lnTo>
                <a:lnTo>
                  <a:pt x="303740" y="851672"/>
                </a:lnTo>
                <a:close/>
                <a:moveTo>
                  <a:pt x="317041" y="86385"/>
                </a:moveTo>
                <a:cubicBezTo>
                  <a:pt x="299374" y="86729"/>
                  <a:pt x="281420" y="88622"/>
                  <a:pt x="263179" y="92064"/>
                </a:cubicBezTo>
                <a:cubicBezTo>
                  <a:pt x="234958" y="97800"/>
                  <a:pt x="220847" y="111337"/>
                  <a:pt x="220847" y="132675"/>
                </a:cubicBezTo>
                <a:cubicBezTo>
                  <a:pt x="220847" y="144147"/>
                  <a:pt x="224518" y="152981"/>
                  <a:pt x="231860" y="159176"/>
                </a:cubicBezTo>
                <a:cubicBezTo>
                  <a:pt x="238399" y="164797"/>
                  <a:pt x="247176" y="167608"/>
                  <a:pt x="258189" y="167608"/>
                </a:cubicBezTo>
                <a:cubicBezTo>
                  <a:pt x="281822" y="167608"/>
                  <a:pt x="301439" y="154874"/>
                  <a:pt x="317041" y="129406"/>
                </a:cubicBezTo>
                <a:close/>
                <a:moveTo>
                  <a:pt x="780566" y="17552"/>
                </a:moveTo>
                <a:cubicBezTo>
                  <a:pt x="764735" y="17552"/>
                  <a:pt x="751886" y="23690"/>
                  <a:pt x="742020" y="35965"/>
                </a:cubicBezTo>
                <a:cubicBezTo>
                  <a:pt x="733301" y="46634"/>
                  <a:pt x="728311" y="60515"/>
                  <a:pt x="727049" y="77609"/>
                </a:cubicBezTo>
                <a:lnTo>
                  <a:pt x="832363" y="77609"/>
                </a:lnTo>
                <a:cubicBezTo>
                  <a:pt x="830757" y="57188"/>
                  <a:pt x="824792" y="41701"/>
                  <a:pt x="814467" y="31147"/>
                </a:cubicBezTo>
                <a:cubicBezTo>
                  <a:pt x="805633" y="22084"/>
                  <a:pt x="794333" y="17552"/>
                  <a:pt x="780566" y="17552"/>
                </a:cubicBezTo>
                <a:close/>
                <a:moveTo>
                  <a:pt x="780222" y="0"/>
                </a:moveTo>
                <a:cubicBezTo>
                  <a:pt x="803511" y="0"/>
                  <a:pt x="822038" y="9005"/>
                  <a:pt x="835805" y="27017"/>
                </a:cubicBezTo>
                <a:cubicBezTo>
                  <a:pt x="848080" y="43078"/>
                  <a:pt x="854218" y="63555"/>
                  <a:pt x="854218" y="88450"/>
                </a:cubicBezTo>
                <a:lnTo>
                  <a:pt x="854218" y="94129"/>
                </a:lnTo>
                <a:lnTo>
                  <a:pt x="726360" y="94129"/>
                </a:lnTo>
                <a:cubicBezTo>
                  <a:pt x="726360" y="118794"/>
                  <a:pt x="732326" y="137780"/>
                  <a:pt x="744257" y="151088"/>
                </a:cubicBezTo>
                <a:cubicBezTo>
                  <a:pt x="754238" y="162101"/>
                  <a:pt x="766972" y="167608"/>
                  <a:pt x="782459" y="167608"/>
                </a:cubicBezTo>
                <a:cubicBezTo>
                  <a:pt x="807813" y="167608"/>
                  <a:pt x="824447" y="154989"/>
                  <a:pt x="832363" y="129750"/>
                </a:cubicBezTo>
                <a:lnTo>
                  <a:pt x="852841" y="137494"/>
                </a:lnTo>
                <a:cubicBezTo>
                  <a:pt x="840681" y="169042"/>
                  <a:pt x="817105" y="184816"/>
                  <a:pt x="782115" y="184816"/>
                </a:cubicBezTo>
                <a:cubicBezTo>
                  <a:pt x="757450" y="184816"/>
                  <a:pt x="738005" y="175466"/>
                  <a:pt x="723779" y="156767"/>
                </a:cubicBezTo>
                <a:cubicBezTo>
                  <a:pt x="711160" y="140247"/>
                  <a:pt x="704850" y="118909"/>
                  <a:pt x="704850" y="92752"/>
                </a:cubicBezTo>
                <a:cubicBezTo>
                  <a:pt x="704850" y="62924"/>
                  <a:pt x="712938" y="39349"/>
                  <a:pt x="729114" y="22026"/>
                </a:cubicBezTo>
                <a:cubicBezTo>
                  <a:pt x="742766" y="7342"/>
                  <a:pt x="759802" y="0"/>
                  <a:pt x="780222" y="0"/>
                </a:cubicBezTo>
                <a:close/>
                <a:moveTo>
                  <a:pt x="491770" y="0"/>
                </a:moveTo>
                <a:cubicBezTo>
                  <a:pt x="504619" y="0"/>
                  <a:pt x="515403" y="3900"/>
                  <a:pt x="524122" y="11701"/>
                </a:cubicBezTo>
                <a:cubicBezTo>
                  <a:pt x="531693" y="18355"/>
                  <a:pt x="536167" y="26672"/>
                  <a:pt x="537544" y="36653"/>
                </a:cubicBezTo>
                <a:cubicBezTo>
                  <a:pt x="555441" y="12217"/>
                  <a:pt x="575402" y="0"/>
                  <a:pt x="597429" y="0"/>
                </a:cubicBezTo>
                <a:cubicBezTo>
                  <a:pt x="612916" y="0"/>
                  <a:pt x="625019" y="4990"/>
                  <a:pt x="633738" y="14971"/>
                </a:cubicBezTo>
                <a:cubicBezTo>
                  <a:pt x="641539" y="23804"/>
                  <a:pt x="645440" y="35391"/>
                  <a:pt x="645440" y="49731"/>
                </a:cubicBezTo>
                <a:lnTo>
                  <a:pt x="645440" y="180514"/>
                </a:lnTo>
                <a:lnTo>
                  <a:pt x="623585" y="180514"/>
                </a:lnTo>
                <a:lnTo>
                  <a:pt x="623585" y="58852"/>
                </a:lnTo>
                <a:cubicBezTo>
                  <a:pt x="623585" y="32810"/>
                  <a:pt x="612859" y="19789"/>
                  <a:pt x="591406" y="19789"/>
                </a:cubicBezTo>
                <a:cubicBezTo>
                  <a:pt x="581655" y="19789"/>
                  <a:pt x="571731" y="23575"/>
                  <a:pt x="561636" y="31147"/>
                </a:cubicBezTo>
                <a:cubicBezTo>
                  <a:pt x="553146" y="37571"/>
                  <a:pt x="545575" y="46003"/>
                  <a:pt x="538921" y="56443"/>
                </a:cubicBezTo>
                <a:lnTo>
                  <a:pt x="538921" y="180514"/>
                </a:lnTo>
                <a:lnTo>
                  <a:pt x="517066" y="180514"/>
                </a:lnTo>
                <a:lnTo>
                  <a:pt x="517066" y="58852"/>
                </a:lnTo>
                <a:cubicBezTo>
                  <a:pt x="517066" y="32810"/>
                  <a:pt x="506741" y="19789"/>
                  <a:pt x="486091" y="19789"/>
                </a:cubicBezTo>
                <a:cubicBezTo>
                  <a:pt x="476340" y="19789"/>
                  <a:pt x="466531" y="23403"/>
                  <a:pt x="456665" y="30630"/>
                </a:cubicBezTo>
                <a:cubicBezTo>
                  <a:pt x="447832" y="36940"/>
                  <a:pt x="439916" y="45544"/>
                  <a:pt x="432918" y="56443"/>
                </a:cubicBezTo>
                <a:lnTo>
                  <a:pt x="432918" y="180514"/>
                </a:lnTo>
                <a:lnTo>
                  <a:pt x="411408" y="180514"/>
                </a:lnTo>
                <a:lnTo>
                  <a:pt x="411408" y="4302"/>
                </a:lnTo>
                <a:lnTo>
                  <a:pt x="432230" y="4302"/>
                </a:lnTo>
                <a:lnTo>
                  <a:pt x="432230" y="36997"/>
                </a:lnTo>
                <a:cubicBezTo>
                  <a:pt x="450585" y="12332"/>
                  <a:pt x="470432" y="0"/>
                  <a:pt x="491770" y="0"/>
                </a:cubicBezTo>
                <a:close/>
                <a:moveTo>
                  <a:pt x="275741" y="0"/>
                </a:moveTo>
                <a:cubicBezTo>
                  <a:pt x="317385" y="0"/>
                  <a:pt x="338207" y="19502"/>
                  <a:pt x="338207" y="58508"/>
                </a:cubicBezTo>
                <a:lnTo>
                  <a:pt x="338207" y="120629"/>
                </a:lnTo>
                <a:cubicBezTo>
                  <a:pt x="338207" y="144147"/>
                  <a:pt x="339641" y="164109"/>
                  <a:pt x="342509" y="180514"/>
                </a:cubicBezTo>
                <a:lnTo>
                  <a:pt x="322032" y="180514"/>
                </a:lnTo>
                <a:cubicBezTo>
                  <a:pt x="320540" y="173746"/>
                  <a:pt x="319221" y="163421"/>
                  <a:pt x="318074" y="149539"/>
                </a:cubicBezTo>
                <a:cubicBezTo>
                  <a:pt x="302586" y="173057"/>
                  <a:pt x="281363" y="184816"/>
                  <a:pt x="254403" y="184816"/>
                </a:cubicBezTo>
                <a:cubicBezTo>
                  <a:pt x="235703" y="184816"/>
                  <a:pt x="221420" y="179424"/>
                  <a:pt x="211555" y="168640"/>
                </a:cubicBezTo>
                <a:cubicBezTo>
                  <a:pt x="203180" y="159577"/>
                  <a:pt x="198993" y="147933"/>
                  <a:pt x="198993" y="133708"/>
                </a:cubicBezTo>
                <a:cubicBezTo>
                  <a:pt x="198993" y="101815"/>
                  <a:pt x="218839" y="82542"/>
                  <a:pt x="258533" y="75888"/>
                </a:cubicBezTo>
                <a:cubicBezTo>
                  <a:pt x="274021" y="73249"/>
                  <a:pt x="293523" y="71356"/>
                  <a:pt x="317041" y="70209"/>
                </a:cubicBezTo>
                <a:lnTo>
                  <a:pt x="317041" y="60745"/>
                </a:lnTo>
                <a:cubicBezTo>
                  <a:pt x="317041" y="43995"/>
                  <a:pt x="313370" y="32351"/>
                  <a:pt x="306028" y="25812"/>
                </a:cubicBezTo>
                <a:cubicBezTo>
                  <a:pt x="299603" y="20076"/>
                  <a:pt x="289393" y="17208"/>
                  <a:pt x="275397" y="17208"/>
                </a:cubicBezTo>
                <a:cubicBezTo>
                  <a:pt x="250158" y="17208"/>
                  <a:pt x="233983" y="29024"/>
                  <a:pt x="226870" y="52657"/>
                </a:cubicBezTo>
                <a:lnTo>
                  <a:pt x="206392" y="45257"/>
                </a:lnTo>
                <a:cubicBezTo>
                  <a:pt x="216946" y="15085"/>
                  <a:pt x="240063" y="0"/>
                  <a:pt x="275741" y="0"/>
                </a:cubicBezTo>
                <a:close/>
                <a:moveTo>
                  <a:pt x="96883" y="0"/>
                </a:moveTo>
                <a:cubicBezTo>
                  <a:pt x="112829" y="0"/>
                  <a:pt x="125276" y="4990"/>
                  <a:pt x="134224" y="14971"/>
                </a:cubicBezTo>
                <a:cubicBezTo>
                  <a:pt x="142255" y="23804"/>
                  <a:pt x="146270" y="35391"/>
                  <a:pt x="146270" y="49731"/>
                </a:cubicBezTo>
                <a:lnTo>
                  <a:pt x="146270" y="180514"/>
                </a:lnTo>
                <a:lnTo>
                  <a:pt x="124072" y="180514"/>
                </a:lnTo>
                <a:lnTo>
                  <a:pt x="124072" y="58852"/>
                </a:lnTo>
                <a:cubicBezTo>
                  <a:pt x="124072" y="32810"/>
                  <a:pt x="113173" y="19789"/>
                  <a:pt x="91376" y="19789"/>
                </a:cubicBezTo>
                <a:cubicBezTo>
                  <a:pt x="70955" y="19789"/>
                  <a:pt x="51567" y="32007"/>
                  <a:pt x="33212" y="56443"/>
                </a:cubicBezTo>
                <a:lnTo>
                  <a:pt x="33212" y="180514"/>
                </a:lnTo>
                <a:lnTo>
                  <a:pt x="11357" y="180514"/>
                </a:lnTo>
                <a:lnTo>
                  <a:pt x="11357" y="4302"/>
                </a:lnTo>
                <a:lnTo>
                  <a:pt x="32524" y="4302"/>
                </a:lnTo>
                <a:lnTo>
                  <a:pt x="32524" y="36997"/>
                </a:lnTo>
                <a:cubicBezTo>
                  <a:pt x="52256" y="12332"/>
                  <a:pt x="73709" y="0"/>
                  <a:pt x="96883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57646FF-8D87-4D3E-A522-D404B4D31D46}"/>
              </a:ext>
            </a:extLst>
          </p:cNvPr>
          <p:cNvSpPr txBox="1"/>
          <p:nvPr/>
        </p:nvSpPr>
        <p:spPr>
          <a:xfrm>
            <a:off x="5289834" y="5956459"/>
            <a:ext cx="115513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chemeClr val="bg1"/>
                </a:solidFill>
              </a:rPr>
              <a:t>Send</a:t>
            </a:r>
            <a:endParaRPr kumimoji="1" lang="ja-JP" altLang="en-US" sz="3200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8367661-12B8-4C31-A1CB-5AFD95C9B8BA}"/>
              </a:ext>
            </a:extLst>
          </p:cNvPr>
          <p:cNvSpPr txBox="1"/>
          <p:nvPr/>
        </p:nvSpPr>
        <p:spPr>
          <a:xfrm>
            <a:off x="2919266" y="323574"/>
            <a:ext cx="6604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Home</a:t>
            </a:r>
            <a:r>
              <a:rPr kumimoji="1" lang="ja-JP" altLang="en-US" sz="3200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　</a:t>
            </a:r>
            <a:r>
              <a:rPr kumimoji="1" lang="en-US" altLang="ja-JP" sz="3200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about</a:t>
            </a:r>
            <a:r>
              <a:rPr kumimoji="1" lang="ja-JP" altLang="en-US" sz="3200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　</a:t>
            </a:r>
            <a:r>
              <a:rPr kumimoji="1" lang="en-US" altLang="ja-JP" sz="3200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contact</a:t>
            </a:r>
            <a:r>
              <a:rPr kumimoji="1" lang="ja-JP" altLang="en-US" sz="3200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　</a:t>
            </a:r>
            <a:r>
              <a:rPr lang="en-US" altLang="ja-JP" sz="3200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English</a:t>
            </a:r>
            <a:endParaRPr kumimoji="1" lang="ja-JP" altLang="en-US" sz="3200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6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113</Words>
  <Application>Microsoft Office PowerPoint</Application>
  <PresentationFormat>ワイド画面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Agency FB</vt:lpstr>
      <vt:lpstr>Arial</vt:lpstr>
      <vt:lpstr>Arial Black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</dc:creator>
  <cp:lastModifiedBy>ryo</cp:lastModifiedBy>
  <cp:revision>29</cp:revision>
  <dcterms:created xsi:type="dcterms:W3CDTF">2022-04-02T10:16:37Z</dcterms:created>
  <dcterms:modified xsi:type="dcterms:W3CDTF">2022-04-09T10:02:37Z</dcterms:modified>
</cp:coreProperties>
</file>