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"/>
  </p:notes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野澤　直矢" initials="野澤　直矢" lastIdx="2" clrIdx="0">
    <p:extLst>
      <p:ext uri="{19B8F6BF-5375-455C-9EA6-DF929625EA0E}">
        <p15:presenceInfo xmlns:p15="http://schemas.microsoft.com/office/powerpoint/2012/main" userId="S::w3033106@edu.gifu-u.ac.jp::0e3cacf6-adfb-478b-8750-eaae3047d9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306" autoAdjust="0"/>
  </p:normalViewPr>
  <p:slideViewPr>
    <p:cSldViewPr snapToGrid="0">
      <p:cViewPr varScale="1">
        <p:scale>
          <a:sx n="56" d="100"/>
          <a:sy n="56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4914-3422-4902-85C0-9C6B547E5677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5540-D42A-44E3-9A36-3C408B3F6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9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(Enter) Fingerprint system allows a fingerprint to be used as a key to unlock a door lock, a smartphone, and so on. (Enter) This uses touch sensor to read a person’s fingerprint. (Enter)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65540-D42A-44E3-9A36-3C408B3F6B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3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(Enter)</a:t>
            </a:r>
            <a:r>
              <a:rPr kumimoji="1" lang="en-US" altLang="ja-JP" dirty="0"/>
              <a:t> It is a touch system, so the user must touch the sensor to make it read the fingerprint. Users only need to touch the reader once. (Enter) This system only has a 0.01% mistake rate giving it a high accuracy rate. However, this rate changes by the finger condition. (Enter)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65540-D42A-44E3-9A36-3C408B3F6B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6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(Enter) There is a few risks of it being unlocked by a third party because a third party can copy another person’s fingerprint by collecting it.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65540-D42A-44E3-9A36-3C408B3F6B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6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548E5-ADC6-4606-951D-634310CB5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3081C7-3388-40F6-8F46-FCDAB899A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29740A-718B-4889-838E-0BF49D6E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38DB-F970-4839-9186-84D2D5F3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48A3F-9286-4C35-A4C4-32EEC9F1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37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F240D-193C-4304-A571-EC06870A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DA3666-66EF-417F-BB05-508B678A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7D0A-B3B5-436E-9B29-6F3AD3E3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438F3-FA1E-42F2-8065-416B2A4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9A0CD-F256-46A1-A744-3232DEC4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9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77CC88-8A71-4EA2-9EDF-DB38C460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BE589-19C2-4A44-AD44-306E0148F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47934-EB53-472D-B944-44F2C22E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46CE9E-BE73-4027-B63E-F135AA96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2CA141-9DE5-4EFC-9CF9-438DBA8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20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ACF0F-37F8-4DFA-9B4A-D978B44F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59B1A-3649-4AF6-B05F-DD476A90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2DE14-6B06-4FFF-BAC3-7C91D4DE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3D7FC-94FE-4E2E-A6D3-DDF46D93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DBDA92-6432-4CDC-804C-A79FE59A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3B131-A219-4327-89A1-A71A1429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A95CC8-DDA7-4A98-BD14-8E7CC501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2ADD4-5374-41F7-BB8B-EA3747BD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1373-FE24-40BC-8BD6-B7A4EA43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CBA8CF-FFA4-44A3-83A1-5F1A7E9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8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6AE72-A24F-4BE2-B9ED-CA9381ED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78C04-57AF-4E6F-A909-FF5936556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1291A2-088A-4EB3-8395-617366CE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1BE128-948A-4E38-BF08-ED65E960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5B719-C56C-403C-A329-0D49C69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844625-820B-4F1D-957C-2ED5A028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40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75DE-4EC3-449F-8541-BE1FAC9F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77E00-CD3C-4A8C-A9E5-3524ACEC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BC332-9655-40DF-A991-6DEEE6A40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1FA515-FD3C-4BE4-992C-1D8B58AC7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BF68AA-B038-4D78-958D-7EAE27242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0CECF-C72A-4180-84E5-4AE1570B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3619E4-1E36-4883-92CC-BCE9298D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CCCA3D-1E2F-48F8-9DA2-BE128F11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2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1C7EA-29F4-494B-BDF2-23C29940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E67E40-6701-48AF-9092-F9CB156C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3DF4CE-6B55-4044-AC52-B4E73C4A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CD7D9A-8C41-403B-B212-FC707456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9F9F53-1826-422E-9349-2E146FE4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7FCF7B-3E52-4684-8FFA-1D88FCFC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E33D3-0BCA-487C-9684-51635657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3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F9799-8EAD-4804-A1A5-2D41D240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B5BF9-679D-4AF4-9E7A-74454B88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B0F760-E484-4C7E-940B-152BF5AC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7D7C90-41D4-4B14-A227-B23FB186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B097E9-34B3-47ED-8EE4-07903E2C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CF0AE-B7BE-4621-A9CA-F982AAE9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79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98F34-FA4C-4E79-A928-CB3BA009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3BA4AD-1D3C-41B2-97EE-DF3FE6623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D9F295-B40A-4A34-A20D-8E9D793C1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D7A301-9C9F-43F6-B7A8-4EEE6E7F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D40CC2-D684-40AF-B7B0-230C3665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8763B3-1092-46D2-9E4D-4291117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5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5EEA92-EF39-4E94-9783-9955C168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7B0E97-AEA0-423B-9161-8EE52687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F45891-634F-4DC4-A787-2888712A2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6964-3707-4DAB-86CF-6EB68257128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115B9-126C-4A65-9AB1-D5B18026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066F6-5161-4B48-AFE6-A32B3AC7A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411C-3435-4DFD-9118-E47A48E8C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65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517B8-B1F8-4C1E-97FB-25F0143F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Fingerprint Authentication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2E6F8-FC17-49A1-A7A3-BEEDC895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511"/>
            <a:ext cx="10515600" cy="4717279"/>
          </a:xfrm>
        </p:spPr>
        <p:txBody>
          <a:bodyPr/>
          <a:lstStyle/>
          <a:p>
            <a:r>
              <a:rPr lang="en-US" altLang="ja-JP" sz="3600" dirty="0"/>
              <a:t>Use</a:t>
            </a:r>
            <a:r>
              <a:rPr lang="ja-JP" altLang="en-US" sz="3600" dirty="0"/>
              <a:t> </a:t>
            </a:r>
            <a:r>
              <a:rPr lang="en-US" altLang="ja-JP" sz="3600" dirty="0"/>
              <a:t>a fingerprint as a key.</a:t>
            </a:r>
          </a:p>
          <a:p>
            <a:pPr lvl="1"/>
            <a:r>
              <a:rPr lang="en-US" altLang="ja-JP" sz="3200" dirty="0"/>
              <a:t>unlock a door lock, a smartphone, and so on.</a:t>
            </a:r>
          </a:p>
          <a:p>
            <a:pPr lvl="1"/>
            <a:endParaRPr lang="en-US" altLang="ja-JP" sz="3600" dirty="0"/>
          </a:p>
          <a:p>
            <a:endParaRPr lang="en-US" altLang="ja-JP" sz="3600" dirty="0"/>
          </a:p>
          <a:p>
            <a:r>
              <a:rPr lang="en-US" altLang="ja-JP" sz="3600" dirty="0"/>
              <a:t>Uses touch sensor to read a fingerprint.</a:t>
            </a:r>
          </a:p>
          <a:p>
            <a:endParaRPr lang="en-US" altLang="ja-JP" sz="3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3F8D3CF-7AEC-4002-A754-CDD571E6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17" y="2535867"/>
            <a:ext cx="1143000" cy="12382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C75E520-A86B-4B65-BA89-3FCB2EF7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19" y="2576688"/>
            <a:ext cx="1323975" cy="1238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8A0FEF-31A2-4D07-BB01-E4B0DA714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794" y="4273550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7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517B8-B1F8-4C1E-97FB-25F0143F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Fingerprint Authentication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2E6F8-FC17-49A1-A7A3-BEEDC895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511"/>
            <a:ext cx="10515600" cy="4717279"/>
          </a:xfrm>
        </p:spPr>
        <p:txBody>
          <a:bodyPr/>
          <a:lstStyle/>
          <a:p>
            <a:r>
              <a:rPr lang="en-US" altLang="ja-JP" sz="3600" dirty="0"/>
              <a:t>It is a touch system.</a:t>
            </a:r>
          </a:p>
          <a:p>
            <a:pPr lvl="1"/>
            <a:r>
              <a:rPr lang="en-US" altLang="ja-JP" sz="3200" dirty="0"/>
              <a:t>only need to touch the reader once.</a:t>
            </a:r>
          </a:p>
          <a:p>
            <a:endParaRPr lang="en-US" altLang="ja-JP" sz="4000" dirty="0"/>
          </a:p>
          <a:p>
            <a:r>
              <a:rPr lang="en-US" altLang="ja-JP" sz="4000" dirty="0"/>
              <a:t>Mistake rate 0.01%</a:t>
            </a:r>
          </a:p>
          <a:p>
            <a:pPr lvl="1"/>
            <a:r>
              <a:rPr lang="en-US" altLang="ja-JP" sz="3200" dirty="0"/>
              <a:t>changes by the finger condition.</a:t>
            </a:r>
          </a:p>
          <a:p>
            <a:pPr lvl="1"/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A06782-2E8C-460E-BD96-1102194D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36" y="4302749"/>
            <a:ext cx="3351427" cy="19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517B8-B1F8-4C1E-97FB-25F0143F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Fingerprint Authentication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2E6F8-FC17-49A1-A7A3-BEEDC895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48" y="1492511"/>
            <a:ext cx="10515600" cy="4717279"/>
          </a:xfrm>
        </p:spPr>
        <p:txBody>
          <a:bodyPr/>
          <a:lstStyle/>
          <a:p>
            <a:r>
              <a:rPr lang="en-US" altLang="ja-JP" sz="3600" dirty="0"/>
              <a:t>Can copy another person’s fingerprint.</a:t>
            </a:r>
            <a:endParaRPr lang="en-US" altLang="ja-JP" sz="4000" dirty="0"/>
          </a:p>
          <a:p>
            <a:pPr marL="457200" lvl="1" indent="0">
              <a:buNone/>
            </a:pPr>
            <a:r>
              <a:rPr lang="en-US" altLang="ja-JP" sz="3200" dirty="0"/>
              <a:t>          </a:t>
            </a:r>
            <a:r>
              <a:rPr lang="ja-JP" altLang="en-US" sz="3200" dirty="0"/>
              <a:t>⇒</a:t>
            </a:r>
            <a:r>
              <a:rPr lang="en-US" altLang="ja-JP" sz="3200" dirty="0"/>
              <a:t> A risk of being unlocked by a third party.</a:t>
            </a:r>
            <a:endParaRPr lang="en-US" altLang="ja-JP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CA3993-B26B-434E-BFF7-486502B25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487" y="3380015"/>
            <a:ext cx="2283958" cy="228395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A1BE2B6E-1839-4E9D-8FCF-FFE0B4ECEF00}"/>
              </a:ext>
            </a:extLst>
          </p:cNvPr>
          <p:cNvSpPr/>
          <p:nvPr/>
        </p:nvSpPr>
        <p:spPr>
          <a:xfrm>
            <a:off x="5795372" y="4261758"/>
            <a:ext cx="947057" cy="73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B8E08DB-1988-4C00-9C26-0FADFAFF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15" y="34994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214</Words>
  <Application>Microsoft Office PowerPoint</Application>
  <PresentationFormat>ワイド画面</PresentationFormat>
  <Paragraphs>21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Fingerprint Authentication</vt:lpstr>
      <vt:lpstr>Fingerprint Authentication</vt:lpstr>
      <vt:lpstr>Fingerprint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Rough Draft of  Encryption</dc:title>
  <dc:creator>相原 拓実</dc:creator>
  <cp:lastModifiedBy>古田　朋也</cp:lastModifiedBy>
  <cp:revision>29</cp:revision>
  <dcterms:created xsi:type="dcterms:W3CDTF">2019-07-17T06:16:49Z</dcterms:created>
  <dcterms:modified xsi:type="dcterms:W3CDTF">2019-07-31T08:26:57Z</dcterms:modified>
</cp:coreProperties>
</file>