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7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95B53-DB67-4E5F-B7E7-370EEFD57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5AF156-9974-40D5-A93A-5D8BBF41D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6791AD-28ED-4FCA-8F97-D9F90637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E11-400A-4489-BD43-37E2237DBA82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E73DA9-E6AC-4AF8-A567-4C47F94E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FC3F36-ED50-48CB-BE88-22143D53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6F11-52D0-45EE-BEF6-8345EB73D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82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4BF04A-63F5-4D80-B472-D082CE0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57C7C5-394D-433F-8A7C-75FB94181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DACB8B-8B3E-4DC5-91AE-ACAD498E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E11-400A-4489-BD43-37E2237DBA82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96B122-CF29-4171-8A74-9090DF91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4E486C-805E-462F-A6C6-0CCD3C2B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6F11-52D0-45EE-BEF6-8345EB73D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30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182C1C-EBD0-4311-80FD-6EE5C5F15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BAD935-F7EF-4DEE-849E-01E52316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1EB8A3-F034-418D-BF7A-DF85F557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E11-400A-4489-BD43-37E2237DBA82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0E0414-BB78-41AB-B374-FA67E26F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18AAB2-79E8-4EB1-9B9C-F1D6CB3A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6F11-52D0-45EE-BEF6-8345EB73D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3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32ADC-6E8F-4DEF-9B08-21289F94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C77F-E021-4B45-A86A-5B66FAC7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C9E50-BD15-49B0-93F6-78B2ADF0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E11-400A-4489-BD43-37E2237DBA82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D8BDD-A518-4F76-BE72-793970AE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F5F0B-A1F2-41B0-939B-26D9FEDC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6F11-52D0-45EE-BEF6-8345EB73D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1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B1DF6-6EF7-45F1-B8B6-63D6FCA6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3A5FA1-01E0-4854-B05F-93E93046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7DDDBD-8C4C-4C2D-B148-82F45BE4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E11-400A-4489-BD43-37E2237DBA82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A5CE97-E8D0-4D9B-B665-9067BDA4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090EA6-2716-44C5-99F7-329076BB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6F11-52D0-45EE-BEF6-8345EB73D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54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0F8B5-5020-4C18-9A81-43601746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0002B2-81EB-46E7-AAB5-624B588DE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00CF5E-50EC-4B1E-863B-591D75E98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D8D710-4F26-4079-B9C0-A40FC129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E11-400A-4489-BD43-37E2237DBA82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8B23F8-000E-4E3B-9E89-269A64AB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3D479B-0BF2-4ACC-A356-D5DEEC4F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6F11-52D0-45EE-BEF6-8345EB73D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34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CF06E-28B4-4E89-AA07-B790D670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D3DAF-A526-4B7F-A004-356F87E2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4879CA-2BC1-41FF-918B-EA62422FD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166E2C-6B5C-4F2E-8F25-C1292B719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117AC7-BBDB-4ECF-9E66-EF7DA1ED3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6827E3-0F5F-4E7E-A7B7-000A2F56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E11-400A-4489-BD43-37E2237DBA82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0A5DA1-A519-44AC-A506-0FF8844C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B961FF-F2E0-4528-8DA9-4BF6994B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6F11-52D0-45EE-BEF6-8345EB73D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78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0E23DC-BDE0-4012-9DAA-C3B61A52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DF390B-9CB0-4CBF-9DB0-CC842E73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E11-400A-4489-BD43-37E2237DBA82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094923-A5C2-49D5-8CB4-DD6AA4E7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26D9BF-D043-4278-8B8C-3ACE0DAB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6F11-52D0-45EE-BEF6-8345EB73D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28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B999EA-7119-43C7-B77F-8EDC27C5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E11-400A-4489-BD43-37E2237DBA82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24AD4-4B1A-49B8-A24A-19801670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901C95-FA25-45F5-9E87-9D8A0477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6F11-52D0-45EE-BEF6-8345EB73D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45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5ED7F-B6DE-46EE-BC4C-8A09C9FB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D06DC8-8FFA-49E3-8A8D-367B9974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A950FF-484E-497E-9BE8-C64F48ED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4B2D62-0FB6-4B0E-A7BD-6B5B1F54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E11-400A-4489-BD43-37E2237DBA82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65EFEB-0A04-4125-90D1-FA7C26AD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F6E5EF-9485-42FB-8EC3-F71160AF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6F11-52D0-45EE-BEF6-8345EB73D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53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659C8-3497-4CFA-ABAF-079FC3DF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4C14B0-F9E0-4E9D-9F51-0668C2788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073CA6-D78A-47DC-9DD7-EAFF67EF2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655076-B031-42C4-828D-317C8803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E11-400A-4489-BD43-37E2237DBA82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603573-4761-4B70-9326-B72059C1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DEE58F-88D4-4F31-9929-F4A42D81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6F11-52D0-45EE-BEF6-8345EB73D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6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213663-BDDD-45D0-9E6E-21255436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683765-82A8-412C-97BA-CD66FEBB9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AA05BA-5495-453E-A80F-CABA09900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EE11-400A-4489-BD43-37E2237DBA82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0E8015-1CFF-4285-9184-B5881C51E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220D77-A8CE-48F4-AAB3-97DA00A5D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6F11-52D0-45EE-BEF6-8345EB73D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07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4972374-3D59-41D0-A193-164441044D26}"/>
              </a:ext>
            </a:extLst>
          </p:cNvPr>
          <p:cNvSpPr/>
          <p:nvPr/>
        </p:nvSpPr>
        <p:spPr>
          <a:xfrm>
            <a:off x="5491480" y="1955800"/>
            <a:ext cx="1209040" cy="2946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69E79A8-B22E-4FCF-85BC-6A88149D88A5}"/>
              </a:ext>
            </a:extLst>
          </p:cNvPr>
          <p:cNvCxnSpPr>
            <a:cxnSpLocks/>
          </p:cNvCxnSpPr>
          <p:nvPr/>
        </p:nvCxnSpPr>
        <p:spPr>
          <a:xfrm flipV="1">
            <a:off x="6096000" y="365760"/>
            <a:ext cx="0" cy="53848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ABB27B3-19A4-4B57-A210-E3AC2CFB1192}"/>
              </a:ext>
            </a:extLst>
          </p:cNvPr>
          <p:cNvCxnSpPr>
            <a:cxnSpLocks/>
          </p:cNvCxnSpPr>
          <p:nvPr/>
        </p:nvCxnSpPr>
        <p:spPr>
          <a:xfrm>
            <a:off x="3876040" y="3429000"/>
            <a:ext cx="446024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0A656E6-2F3F-44B4-BB9E-56F60C556B0D}"/>
              </a:ext>
            </a:extLst>
          </p:cNvPr>
          <p:cNvCxnSpPr>
            <a:cxnSpLocks/>
          </p:cNvCxnSpPr>
          <p:nvPr/>
        </p:nvCxnSpPr>
        <p:spPr>
          <a:xfrm flipH="1" flipV="1">
            <a:off x="4946530" y="1096248"/>
            <a:ext cx="1149470" cy="2332752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>
            <a:extLst>
              <a:ext uri="{FF2B5EF4-FFF2-40B4-BE49-F238E27FC236}">
                <a16:creationId xmlns:a16="http://schemas.microsoft.com/office/drawing/2014/main" id="{86BE7576-3255-4996-B95D-27C0DCDB99BA}"/>
              </a:ext>
            </a:extLst>
          </p:cNvPr>
          <p:cNvSpPr>
            <a:spLocks noChangeAspect="1"/>
          </p:cNvSpPr>
          <p:nvPr/>
        </p:nvSpPr>
        <p:spPr>
          <a:xfrm rot="20066431">
            <a:off x="4134981" y="1470148"/>
            <a:ext cx="3922037" cy="3928110"/>
          </a:xfrm>
          <a:prstGeom prst="arc">
            <a:avLst>
              <a:gd name="adj1" fmla="val 16200000"/>
              <a:gd name="adj2" fmla="val 177161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F6076B0-E520-4AA8-BDCE-16833C089413}"/>
                  </a:ext>
                </a:extLst>
              </p:cNvPr>
              <p:cNvSpPr txBox="1"/>
              <p:nvPr/>
            </p:nvSpPr>
            <p:spPr>
              <a:xfrm>
                <a:off x="5390837" y="1132046"/>
                <a:ext cx="447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F6076B0-E520-4AA8-BDCE-16833C089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837" y="1132046"/>
                <a:ext cx="44703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3565A1-BECA-4430-BDFE-490B6E1E494D}"/>
                  </a:ext>
                </a:extLst>
              </p:cNvPr>
              <p:cNvSpPr txBox="1"/>
              <p:nvPr/>
            </p:nvSpPr>
            <p:spPr>
              <a:xfrm>
                <a:off x="5960231" y="947380"/>
                <a:ext cx="68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3565A1-BECA-4430-BDFE-490B6E1E4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231" y="947380"/>
                <a:ext cx="6807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F6C3D26-A790-48FB-AFB8-17EBAF045187}"/>
                  </a:ext>
                </a:extLst>
              </p:cNvPr>
              <p:cNvSpPr txBox="1"/>
              <p:nvPr/>
            </p:nvSpPr>
            <p:spPr>
              <a:xfrm>
                <a:off x="4475742" y="1104106"/>
                <a:ext cx="68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F6C3D26-A790-48FB-AFB8-17EBAF045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742" y="1104106"/>
                <a:ext cx="6807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5522C5D-6D6C-418C-BFA8-D8C92C539AF7}"/>
              </a:ext>
            </a:extLst>
          </p:cNvPr>
          <p:cNvCxnSpPr>
            <a:cxnSpLocks/>
          </p:cNvCxnSpPr>
          <p:nvPr/>
        </p:nvCxnSpPr>
        <p:spPr>
          <a:xfrm flipV="1">
            <a:off x="6096000" y="1096248"/>
            <a:ext cx="0" cy="2332752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596207-CB8F-4A88-89F3-E56560E6113C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95999" y="3422689"/>
            <a:ext cx="1521976" cy="0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E47F15D-DFF3-4DF7-A95C-51A37C17F94B}"/>
                  </a:ext>
                </a:extLst>
              </p:cNvPr>
              <p:cNvSpPr txBox="1"/>
              <p:nvPr/>
            </p:nvSpPr>
            <p:spPr>
              <a:xfrm>
                <a:off x="7025788" y="3042942"/>
                <a:ext cx="68072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E47F15D-DFF3-4DF7-A95C-51A37C17F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88" y="3042942"/>
                <a:ext cx="680720" cy="391261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8C1F82-B44C-486C-9301-947D885347E5}"/>
                  </a:ext>
                </a:extLst>
              </p:cNvPr>
              <p:cNvSpPr txBox="1"/>
              <p:nvPr/>
            </p:nvSpPr>
            <p:spPr>
              <a:xfrm>
                <a:off x="5970139" y="204431"/>
                <a:ext cx="68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8C1F82-B44C-486C-9301-947D88534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139" y="204431"/>
                <a:ext cx="6807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B414C7D-8013-4F6F-8E97-C8589DBE0E01}"/>
                  </a:ext>
                </a:extLst>
              </p:cNvPr>
              <p:cNvSpPr txBox="1"/>
              <p:nvPr/>
            </p:nvSpPr>
            <p:spPr>
              <a:xfrm>
                <a:off x="7717853" y="3064871"/>
                <a:ext cx="1406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B414C7D-8013-4F6F-8E97-C8589DBE0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853" y="3064871"/>
                <a:ext cx="140686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1BF8B1-DF44-46AB-A719-5765E10C3CF7}"/>
              </a:ext>
            </a:extLst>
          </p:cNvPr>
          <p:cNvSpPr txBox="1"/>
          <p:nvPr/>
        </p:nvSpPr>
        <p:spPr>
          <a:xfrm>
            <a:off x="3221198" y="3048639"/>
            <a:ext cx="1309683" cy="78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A5A329A-EB78-4E45-9713-7D85E4125A0B}"/>
              </a:ext>
            </a:extLst>
          </p:cNvPr>
          <p:cNvSpPr txBox="1"/>
          <p:nvPr/>
        </p:nvSpPr>
        <p:spPr>
          <a:xfrm>
            <a:off x="5441157" y="5331993"/>
            <a:ext cx="1309683" cy="78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05" name="図 104">
            <a:extLst>
              <a:ext uri="{FF2B5EF4-FFF2-40B4-BE49-F238E27FC236}">
                <a16:creationId xmlns:a16="http://schemas.microsoft.com/office/drawing/2014/main" id="{6D94A043-451B-45E9-A7B4-690B9F4E9D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0881" y="573763"/>
            <a:ext cx="5907536" cy="59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3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33D9FF1-6595-7C7F-25DD-E68BECC14693}"/>
                  </a:ext>
                </a:extLst>
              </p:cNvPr>
              <p:cNvSpPr txBox="1"/>
              <p:nvPr/>
            </p:nvSpPr>
            <p:spPr>
              <a:xfrm>
                <a:off x="2484582" y="1662545"/>
                <a:ext cx="2883225" cy="614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𝑤h𝑒𝑒𝑙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𝑣𝑒h𝑖𝑐𝑙𝑒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𝑤h𝑒𝑒𝑙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𝑣𝑒h𝑖𝑐𝑙𝑒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33D9FF1-6595-7C7F-25DD-E68BECC14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582" y="1662545"/>
                <a:ext cx="2883225" cy="614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56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9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剛 曽我</dc:creator>
  <cp:lastModifiedBy>SOGA Tsuyoshi</cp:lastModifiedBy>
  <cp:revision>10</cp:revision>
  <dcterms:created xsi:type="dcterms:W3CDTF">2020-08-06T04:41:25Z</dcterms:created>
  <dcterms:modified xsi:type="dcterms:W3CDTF">2023-07-07T04:05:17Z</dcterms:modified>
</cp:coreProperties>
</file>