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 ?>
<Relationships xmlns="http://schemas.openxmlformats.org/package/2006/relationships">
  <Relationship Id="rId1" Target="ppt/presentation.xml" Type="http://schemas.openxmlformats.org/officeDocument/2006/relationships/officeDocument"/>
  <Relationship Id="rId2" Target="docProps/thumbnail.jpeg" Type="http://schemas.openxmlformats.org/package/2006/relationships/metadata/thumbnail"/>
  <Relationship Id="rId3" Target="docProps/core.xml" Type="http://schemas.openxmlformats.org/package/2006/relationships/metadata/core-properties"/>
  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14" Target="slides/slide9.xml" Type="http://schemas.openxmlformats.org/officeDocument/2006/relationships/slide"/>
  <Relationship Id="rId15" Target="slides/slide10.xml" Type="http://schemas.openxmlformats.org/officeDocument/2006/relationships/slide"/>
  <Relationship Id="rId16" Target="slides/slide11.xml" Type="http://schemas.openxmlformats.org/officeDocument/2006/relationships/slide"/>
  <Relationship Id="rId17" Target="slides/slide12.xml" Type="http://schemas.openxmlformats.org/officeDocument/2006/relationships/slide"/>
  <Relationship Id="rId18" Target="slides/slide13.xml" Type="http://schemas.openxmlformats.org/officeDocument/2006/relationships/slide"/>
  <Relationship Id="rId19" Target="slides/slide14.xml" Type="http://schemas.openxmlformats.org/officeDocument/2006/relationships/slide"/>
  <Relationship Id="rId2" Target="presProps.xml" Type="http://schemas.openxmlformats.org/officeDocument/2006/relationships/presProps"/>
  <Relationship Id="rId20" Target="slides/slide15.xml" Type="http://schemas.openxmlformats.org/officeDocument/2006/relationships/slide"/>
  <Relationship Id="rId21" Target="slides/slide16.xml" Type="http://schemas.openxmlformats.org/officeDocument/2006/relationships/slide"/>
  <Relationship Id="rId22" Target="slides/slide17.xml" Type="http://schemas.openxmlformats.org/officeDocument/2006/relationships/slide"/>
  <Relationship Id="rId23" Target="slides/slide18.xml" Type="http://schemas.openxmlformats.org/officeDocument/2006/relationships/slide"/>
  <Relationship Id="rId24" Target="slides/slide19.xml" Type="http://schemas.openxmlformats.org/officeDocument/2006/relationships/slide"/>
  <Relationship Id="rId25" Target="slides/slide20.xml" Type="http://schemas.openxmlformats.org/officeDocument/2006/relationships/slide"/>
  <Relationship Id="rId26" Target="slides/slide21.xml" Type="http://schemas.openxmlformats.org/officeDocument/2006/relationships/slide"/>
  <Relationship Id="rId27" Target="slides/slide22.xml" Type="http://schemas.openxmlformats.org/officeDocument/2006/relationships/slide"/>
  <Relationship Id="rId28" Target="slides/slide23.xml" Type="http://schemas.openxmlformats.org/officeDocument/2006/relationships/slide"/>
  <Relationship Id="rId29" Target="slides/slide24.xml" Type="http://schemas.openxmlformats.org/officeDocument/2006/relationships/slide"/>
  <Relationship Id="rId3" Target="viewProps.xml" Type="http://schemas.openxmlformats.org/officeDocument/2006/relationships/viewProps"/>
  <Relationship Id="rId30" Target="slides/slide25.xml" Type="http://schemas.openxmlformats.org/officeDocument/2006/relationships/slide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0" y="1094931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143000" y="3833532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1CEBA7A-BE4B-D411-4657-EC8A5050CF69}"/>
              </a:ext>
            </a:extLst>
          </p:cNvPr>
          <p:cNvCxnSpPr>
            <a:cxnSpLocks/>
          </p:cNvCxnSpPr>
          <p:nvPr userDrawn="1"/>
        </p:nvCxnSpPr>
        <p:spPr>
          <a:xfrm>
            <a:off x="995424" y="3475300"/>
            <a:ext cx="715315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339471" y="980674"/>
            <a:ext cx="8586155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339471" y="980674"/>
            <a:ext cx="4061803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2727" y="980674"/>
            <a:ext cx="4061803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3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146304" y="980674"/>
            <a:ext cx="2880000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7696" y="980674"/>
            <a:ext cx="2880000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Content1">
            <a:extLst>
              <a:ext uri="{FF2B5EF4-FFF2-40B4-BE49-F238E27FC236}">
                <a16:creationId xmlns:a16="http://schemas.microsoft.com/office/drawing/2014/main" id="{A79D0AC3-E27C-F131-85CC-B127D7ADF97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30235" y="980674"/>
            <a:ext cx="2880000" cy="52117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x2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"/>
          </p:nvPr>
        </p:nvSpPr>
        <p:spPr>
          <a:xfrm>
            <a:off x="339470" y="980672"/>
            <a:ext cx="4131000" cy="26280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9D72FF8-09B0-4DB0-08FD-A4A44170D76A}"/>
              </a:ext>
            </a:extLst>
          </p:cNvPr>
          <p:cNvCxnSpPr>
            <a:cxnSpLocks/>
          </p:cNvCxnSpPr>
          <p:nvPr userDrawn="1"/>
        </p:nvCxnSpPr>
        <p:spPr>
          <a:xfrm>
            <a:off x="261340" y="804672"/>
            <a:ext cx="88845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2726" y="980672"/>
            <a:ext cx="4131000" cy="26280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Content3">
            <a:extLst>
              <a:ext uri="{FF2B5EF4-FFF2-40B4-BE49-F238E27FC236}">
                <a16:creationId xmlns:a16="http://schemas.microsoft.com/office/drawing/2014/main" id="{1CBB3B0C-D931-71A0-A71A-175F89E1E79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9470" y="3723374"/>
            <a:ext cx="4131000" cy="262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Content4">
            <a:extLst>
              <a:ext uri="{FF2B5EF4-FFF2-40B4-BE49-F238E27FC236}">
                <a16:creationId xmlns:a16="http://schemas.microsoft.com/office/drawing/2014/main" id="{077BCEB1-F5A6-30F7-1659-BD7204DE61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42726" y="3723374"/>
            <a:ext cx="4131000" cy="262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5577"/>
      </p:ext>
    </p:extLst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  <Relationship Id="rId2" Target="../slideLayouts/slideLayout2.xml" Type="http://schemas.openxmlformats.org/officeDocument/2006/relationships/slideLayout"/>
  <Relationship Id="rId3" Target="../slideLayouts/slideLayout3.xml" Type="http://schemas.openxmlformats.org/officeDocument/2006/relationships/slideLayout"/>
  <Relationship Id="rId4" Target="../slideLayouts/slideLayout4.xml" Type="http://schemas.openxmlformats.org/officeDocument/2006/relationships/slideLayout"/>
  <Relationship Id="rId5" Target="../slideLayouts/slideLayout5.xml" Type="http://schemas.openxmlformats.org/officeDocument/2006/relationships/slideLayout"/>
  <Relationship Id="rId6" Target="../theme/theme1.xml"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613E90-A3B6-D539-FD8C-9ACC28264841}"/>
              </a:ext>
            </a:extLst>
          </p:cNvPr>
          <p:cNvSpPr/>
          <p:nvPr userDrawn="1"/>
        </p:nvSpPr>
        <p:spPr>
          <a:xfrm>
            <a:off x="0" y="6504736"/>
            <a:ext cx="9144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C4D985-0EEE-C670-F992-69A7D32EF44C}"/>
              </a:ext>
            </a:extLst>
          </p:cNvPr>
          <p:cNvSpPr txBox="1"/>
          <p:nvPr userDrawn="1"/>
        </p:nvSpPr>
        <p:spPr>
          <a:xfrm>
            <a:off x="8644465" y="6541313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1C4009-76FA-47D3-A993-9F3A4CA9C214}" type="slidenum">
              <a:rPr kumimoji="1" lang="ja-JP" altLang="en-US" sz="1350" smtClean="0"/>
              <a:t>‹#›</a:t>
            </a:fld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10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9159ccbd-fc2a-4361-8ed9-58172f1954ae.png" Type="http://schemas.openxmlformats.org/officeDocument/2006/relationships/image"/>
  <Relationship Id="rId3" Target="../media/ed75bd4e-2fef-4c78-81e4-f85d5fcbb49e.png" Type="http://schemas.openxmlformats.org/officeDocument/2006/relationships/image"/>
</Relationships>

</file>

<file path=ppt/slides/_rels/slide11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d3925192-858c-4640-90b5-9e974256f82b.png" Type="http://schemas.openxmlformats.org/officeDocument/2006/relationships/image"/>
  <Relationship Id="rId3" Target="../media/19363b6b-04a7-47f6-a948-99134ba5ee3e.png" Type="http://schemas.openxmlformats.org/officeDocument/2006/relationships/image"/>
</Relationships>

</file>

<file path=ppt/slides/_rels/slide12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f299193e-e99c-48ed-b64a-0df40bd8c843.png" Type="http://schemas.openxmlformats.org/officeDocument/2006/relationships/image"/>
  <Relationship Id="rId3" Target="../media/c7a13509-08b4-4c53-aecd-d82c25bcf1c0.png" Type="http://schemas.openxmlformats.org/officeDocument/2006/relationships/image"/>
</Relationships>

</file>

<file path=ppt/slides/_rels/slide13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b1b15b6a-7f8a-4e59-a987-46bd470a54e5.png" Type="http://schemas.openxmlformats.org/officeDocument/2006/relationships/image"/>
  <Relationship Id="rId3" Target="../media/e249557a-4e80-45ae-900c-5894b224ca5f.png" Type="http://schemas.openxmlformats.org/officeDocument/2006/relationships/image"/>
</Relationships>

</file>

<file path=ppt/slides/_rels/slide14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4f0c741c-4694-42ac-aee0-b89c5dbbb4c0.png" Type="http://schemas.openxmlformats.org/officeDocument/2006/relationships/image"/>
  <Relationship Id="rId3" Target="../media/5df4e5ee-9252-43a5-a241-d196e4a8af18.png" Type="http://schemas.openxmlformats.org/officeDocument/2006/relationships/image"/>
</Relationships>

</file>

<file path=ppt/slides/_rels/slide15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50780b99-b58e-4ce9-89d1-e677c693c5ce.png" Type="http://schemas.openxmlformats.org/officeDocument/2006/relationships/image"/>
  <Relationship Id="rId3" Target="../media/1656b1cc-e6be-48e6-8fff-b8c8f91388b5.png" Type="http://schemas.openxmlformats.org/officeDocument/2006/relationships/image"/>
</Relationships>

</file>

<file path=ppt/slides/_rels/slide16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4f2c9ebd-7156-4046-80b0-0983c3f22e58.png" Type="http://schemas.openxmlformats.org/officeDocument/2006/relationships/image"/>
  <Relationship Id="rId3" Target="../media/5e85aa1c-401c-42da-a801-f731fd1b3446.png" Type="http://schemas.openxmlformats.org/officeDocument/2006/relationships/image"/>
</Relationships>

</file>

<file path=ppt/slides/_rels/slide17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dbff5a44-fff9-43ea-afe2-6e1831a0cb12.png" Type="http://schemas.openxmlformats.org/officeDocument/2006/relationships/image"/>
  <Relationship Id="rId3" Target="../media/741396f9-d1bf-41e3-8fc7-bf6c73e633f6.png" Type="http://schemas.openxmlformats.org/officeDocument/2006/relationships/image"/>
</Relationships>

</file>

<file path=ppt/slides/_rels/slide18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13397d80-9db4-44df-8e36-e1ea506691c8.png" Type="http://schemas.openxmlformats.org/officeDocument/2006/relationships/image"/>
  <Relationship Id="rId3" Target="../media/af8fdbba-113a-4904-b066-acf6e21f6dd6.png" Type="http://schemas.openxmlformats.org/officeDocument/2006/relationships/image"/>
</Relationships>

</file>

<file path=ppt/slides/_rels/slide19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694e9e78-98e9-4ef6-b7aa-a87eeb8fc2c7.png" Type="http://schemas.openxmlformats.org/officeDocument/2006/relationships/image"/>
  <Relationship Id="rId3" Target="../media/a6b11777-b793-48c1-bd25-b4fd38cee49e.png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ae037963-8857-4415-8935-36bbfea4d4b9.png" Type="http://schemas.openxmlformats.org/officeDocument/2006/relationships/image"/>
  <Relationship Id="rId3" Target="../media/7ec73554-4ac1-4f7b-bf57-0da17bc184aa.png" Type="http://schemas.openxmlformats.org/officeDocument/2006/relationships/image"/>
</Relationships>

</file>

<file path=ppt/slides/_rels/slide20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0c1e499b-a47d-4135-8e6f-21308f0cee92.png" Type="http://schemas.openxmlformats.org/officeDocument/2006/relationships/image"/>
  <Relationship Id="rId3" Target="../media/904a9545-7c0a-4f98-8480-305c2c1ef7e7.png" Type="http://schemas.openxmlformats.org/officeDocument/2006/relationships/image"/>
</Relationships>

</file>

<file path=ppt/slides/_rels/slide21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ba9b9995-f634-4969-bffa-4e4fbdb1fc09.png" Type="http://schemas.openxmlformats.org/officeDocument/2006/relationships/image"/>
  <Relationship Id="rId3" Target="../media/35270b77-a50f-4ac2-9af1-d0ee81bf723c.png" Type="http://schemas.openxmlformats.org/officeDocument/2006/relationships/image"/>
</Relationships>

</file>

<file path=ppt/slides/_rels/slide22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5c165a3f-fa50-4931-8600-15602c50e997.png" Type="http://schemas.openxmlformats.org/officeDocument/2006/relationships/image"/>
  <Relationship Id="rId3" Target="../media/cc7bd4c4-cad9-4b2c-af0b-1a8f30c11305.png" Type="http://schemas.openxmlformats.org/officeDocument/2006/relationships/image"/>
</Relationships>

</file>

<file path=ppt/slides/_rels/slide23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9555c1f2-905b-45b3-9d36-fdc1938eb405.png" Type="http://schemas.openxmlformats.org/officeDocument/2006/relationships/image"/>
  <Relationship Id="rId3" Target="../media/d1c877e1-78a2-47c3-88f0-54f6286fe30a.png" Type="http://schemas.openxmlformats.org/officeDocument/2006/relationships/image"/>
</Relationships>

</file>

<file path=ppt/slides/_rels/slide24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97bb45fe-968e-4fc6-a734-fb51a8059ec4.png" Type="http://schemas.openxmlformats.org/officeDocument/2006/relationships/image"/>
  <Relationship Id="rId3" Target="../media/483611fc-2103-4b2b-b1bb-a9ddef29ad19.png" Type="http://schemas.openxmlformats.org/officeDocument/2006/relationships/image"/>
</Relationships>

</file>

<file path=ppt/slides/_rels/slide25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e38fb469-858c-43fb-8b68-9cb8828f1cf8.png" Type="http://schemas.openxmlformats.org/officeDocument/2006/relationships/image"/>
  <Relationship Id="rId3" Target="../media/3dfa5489-db13-4013-be5a-950cfad5be69.png" Type="http://schemas.openxmlformats.org/officeDocument/2006/relationships/image"/>
</Relationships>

</file>

<file path=ppt/slides/_rels/slide3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8a2438a0-73b0-4797-aa21-46e83ddab288.png" Type="http://schemas.openxmlformats.org/officeDocument/2006/relationships/image"/>
  <Relationship Id="rId3" Target="../media/368c4af8-72d5-4868-b78d-686e321c48d3.png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6d2fe09c-ab19-4229-844e-fc97433bf360.png" Type="http://schemas.openxmlformats.org/officeDocument/2006/relationships/image"/>
  <Relationship Id="rId3" Target="../media/67c6df14-32c9-400e-a2e5-cb87cdc347f9.png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7946fb4c-edf7-4f1b-b332-73812eb2d6e2.png" Type="http://schemas.openxmlformats.org/officeDocument/2006/relationships/image"/>
  <Relationship Id="rId3" Target="../media/872c97a8-2c5c-4088-8579-9dd25b2e9aac.png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250b035b-8825-44e4-9091-23fe5bffb622.png" Type="http://schemas.openxmlformats.org/officeDocument/2006/relationships/image"/>
  <Relationship Id="rId3" Target="../media/b07b0236-8792-4a7a-ab51-7486082d38b2.png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55d66444-770f-4876-997a-db96e641ecbc.png" Type="http://schemas.openxmlformats.org/officeDocument/2006/relationships/image"/>
  <Relationship Id="rId3" Target="../media/2d50aa30-3888-4716-b921-efa5783cd684.png" Type="http://schemas.openxmlformats.org/officeDocument/2006/relationships/image"/>
</Relationships>

</file>

<file path=ppt/slides/_rels/slide8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299b1ea2-b4db-4b49-be32-106efbc508b1.png" Type="http://schemas.openxmlformats.org/officeDocument/2006/relationships/image"/>
  <Relationship Id="rId3" Target="../media/54eb1980-3bb8-4f52-84c1-af070be02287.png" Type="http://schemas.openxmlformats.org/officeDocument/2006/relationships/image"/>
</Relationships>

</file>

<file path=ppt/slides/_rels/slide9.xml.rels><?xml version="1.0" encoding="UTF-8" standalone="yes" ?>
<Relationships xmlns="http://schemas.openxmlformats.org/package/2006/relationships">
  <Relationship Id="rId1" Target="../slideLayouts/slideLayout3.xml" Type="http://schemas.openxmlformats.org/officeDocument/2006/relationships/slideLayout"/>
  <Relationship Id="rId2" Target="../media/dd3782a4-b64a-48ab-96cf-30e7db2d0e0d.png" Type="http://schemas.openxmlformats.org/officeDocument/2006/relationships/image"/>
  <Relationship Id="rId3" Target="../media/b53f4b3e-1de4-45cc-b126-5362d065b969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0" y="1094931"/>
            <a:ext cx="6858000" cy="2387600"/>
          </a:xfrm>
        </p:spPr>
        <p:txBody>
          <a:bodyPr anchor="b"/>
          <a:lstStyle/>
          <a:p>
            <a:r>
              <a:t>Robustness Check of Traction Controll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143000" y="3833532"/>
            <a:ext cx="6858000" cy="1655762"/>
          </a:xfrm>
        </p:spPr>
        <p:txBody>
          <a:bodyPr/>
          <a:lstStyle/>
          <a:p>
            <a:r>
              <a:t>Tsuyoshi SOGA
2023/07/28</a:t>
            </a:r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VeloDelay=320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x0.3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x0.4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x0.5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x0.6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x0.7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x0.8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x0.9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mu difference x0.95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SlipEnergy difference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VeloDelay=20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VeloDelay=40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VeloDelay=60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VeloDelay=100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VeloDelay=120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VeloDelay=160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1113" y="136526"/>
            <a:ext cx="7886700" cy="668147"/>
          </a:xfrm>
        </p:spPr>
        <p:txBody>
          <a:bodyPr/>
          <a:lstStyle/>
          <a:p>
            <a:r>
              <a:t>VeloDelay=240</a:t>
            </a:r>
          </a:p>
        </p:txBody>
      </p:sp>
      <p:pic>
        <p:nvPicPr>
          <p:cNvPr id="3" name="Content1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" y="1047357"/>
            <a:ext cx="4061803" cy="5078414"/>
          </a:xfrm>
          <a:prstGeom prst="rect"/>
        </p:spPr>
      </p:pic>
      <p:pic>
        <p:nvPicPr>
          <p:cNvPr id="4" name="Content2">
            <a:extLst>
              <a:ext uri="{FF2B5EF4-FFF2-40B4-BE49-F238E27FC236}">
                <a16:creationId xmlns:a16="http://schemas.microsoft.com/office/drawing/2014/main" id="{DD279F9E-6E87-CBAF-5775-B4B0CC0BC9F8}"/>
              </a:ext>
            </a:extLst>
          </p:cNvPr>
          <p:cNvPicPr>
            <a:picLocks noChangeAspect="1" noGrp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7" y="1047357"/>
            <a:ext cx="4061803" cy="5078414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57015451"/>
      </p:ext>
    </p:extLst>
  </p:cSld>
</p:sld>
</file>

<file path=ppt/theme/theme1.xml><?xml version="1.0" encoding="utf-8"?>
<a:theme xmlns:a="http://schemas.openxmlformats.org/drawingml/2006/main" name="Office テーマ">
  <a:themeElements>
    <a:clrScheme name="Mai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00B0F0"/>
      </a:accent3>
      <a:accent4>
        <a:srgbClr val="92D050"/>
      </a:accent4>
      <a:accent5>
        <a:srgbClr val="FF99FF"/>
      </a:accent5>
      <a:accent6>
        <a:srgbClr val="0070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LAB_Report.potx" id="{27D910F0-5956-4785-8F66-7D2DBE03AC6D}" vid="{B5C30A73-882B-4440-A2D8-22B5656C1A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テーマ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SOGA Tsuyoshi</dc:creator>
  <cp:lastModifiedBy>SOGA Tsuyoshi</cp:lastModifiedBy>
  <cp:revision>10</cp:revision>
  <dcterms:created xsi:type="dcterms:W3CDTF">2023-07-28T10:53:24Z</dcterms:created>
  <dcterms:modified xsi:type="dcterms:W3CDTF">2023-07-28T15:09:53Z</dcterms:modified>
</cp:coreProperties>
</file>