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presentationml.presentation.main+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 ?>
<Relationships xmlns="http://schemas.openxmlformats.org/package/2006/relationships">
  <Relationship Id="rId1" Target="ppt/presentation.xml" Type="http://schemas.openxmlformats.org/officeDocument/2006/relationships/officeDocument"/>
  <Relationship Id="rId2" Target="docProps/thumbnail.jpeg" Type="http://schemas.openxmlformats.org/package/2006/relationships/metadata/thumbnail"/>
  <Relationship Id="rId3" Target="docProps/core.xml" Type="http://schemas.openxmlformats.org/package/2006/relationships/metadata/core-properties"/>
  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10" Target="slides/slide5.xml" Type="http://schemas.openxmlformats.org/officeDocument/2006/relationships/slide"/>
  <Relationship Id="rId11" Target="slides/slide6.xml" Type="http://schemas.openxmlformats.org/officeDocument/2006/relationships/slide"/>
  <Relationship Id="rId12" Target="slides/slide7.xml" Type="http://schemas.openxmlformats.org/officeDocument/2006/relationships/slide"/>
  <Relationship Id="rId13" Target="slides/slide8.xml" Type="http://schemas.openxmlformats.org/officeDocument/2006/relationships/slide"/>
  <Relationship Id="rId14" Target="slides/slide9.xml" Type="http://schemas.openxmlformats.org/officeDocument/2006/relationships/slide"/>
  <Relationship Id="rId15" Target="slides/slide10.xml" Type="http://schemas.openxmlformats.org/officeDocument/2006/relationships/slide"/>
  <Relationship Id="rId16" Target="slides/slide11.xml" Type="http://schemas.openxmlformats.org/officeDocument/2006/relationships/slide"/>
  <Relationship Id="rId17" Target="slides/slide12.xml" Type="http://schemas.openxmlformats.org/officeDocument/2006/relationships/slide"/>
  <Relationship Id="rId18" Target="slides/slide13.xml" Type="http://schemas.openxmlformats.org/officeDocument/2006/relationships/slide"/>
  <Relationship Id="rId19" Target="slides/slide14.xml" Type="http://schemas.openxmlformats.org/officeDocument/2006/relationships/slide"/>
  <Relationship Id="rId2" Target="presProps.xml" Type="http://schemas.openxmlformats.org/officeDocument/2006/relationships/presProps"/>
  <Relationship Id="rId20" Target="slides/slide15.xml" Type="http://schemas.openxmlformats.org/officeDocument/2006/relationships/slide"/>
  <Relationship Id="rId21" Target="slides/slide16.xml" Type="http://schemas.openxmlformats.org/officeDocument/2006/relationships/slide"/>
  <Relationship Id="rId22" Target="slides/slide17.xml" Type="http://schemas.openxmlformats.org/officeDocument/2006/relationships/slide"/>
  <Relationship Id="rId23" Target="slides/slide18.xml" Type="http://schemas.openxmlformats.org/officeDocument/2006/relationships/slide"/>
  <Relationship Id="rId24" Target="slides/slide19.xml" Type="http://schemas.openxmlformats.org/officeDocument/2006/relationships/slide"/>
  <Relationship Id="rId25" Target="slides/slide20.xml" Type="http://schemas.openxmlformats.org/officeDocument/2006/relationships/slide"/>
  <Relationship Id="rId26" Target="slides/slide21.xml" Type="http://schemas.openxmlformats.org/officeDocument/2006/relationships/slide"/>
  <Relationship Id="rId27" Target="slides/slide22.xml" Type="http://schemas.openxmlformats.org/officeDocument/2006/relationships/slide"/>
  <Relationship Id="rId28" Target="slides/slide23.xml" Type="http://schemas.openxmlformats.org/officeDocument/2006/relationships/slide"/>
  <Relationship Id="rId29" Target="slides/slide24.xml" Type="http://schemas.openxmlformats.org/officeDocument/2006/relationships/slide"/>
  <Relationship Id="rId3" Target="viewProps.xml" Type="http://schemas.openxmlformats.org/officeDocument/2006/relationships/viewProps"/>
  <Relationship Id="rId30" Target="slides/slide25.xml" Type="http://schemas.openxmlformats.org/officeDocument/2006/relationships/slide"/>
  <Relationship Id="rId31" Target="slides/slide26.xml" Type="http://schemas.openxmlformats.org/officeDocument/2006/relationships/slide"/>
  <Relationship Id="rId32" Target="slides/slide27.xml" Type="http://schemas.openxmlformats.org/officeDocument/2006/relationships/slide"/>
  <Relationship Id="rId33" Target="slides/slide28.xml" Type="http://schemas.openxmlformats.org/officeDocument/2006/relationships/slide"/>
  <Relationship Id="rId34" Target="slides/slide29.xml" Type="http://schemas.openxmlformats.org/officeDocument/2006/relationships/slide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  <Relationship Id="rId9" Target="slides/slide4.xml" Type="http://schemas.openxmlformats.org/officeDocument/2006/relationships/slide"/>
</Relationships>

</file>

<file path=ppt/slideLayouts/_rels/slideLayout1.xml.rels><?xml version="1.0" encoding="UTF-8" standalone="yes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yes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yes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yes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yes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43000" y="1094931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143000" y="3833532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1CEBA7A-BE4B-D411-4657-EC8A5050CF69}"/>
              </a:ext>
            </a:extLst>
          </p:cNvPr>
          <p:cNvCxnSpPr>
            <a:cxnSpLocks/>
          </p:cNvCxnSpPr>
          <p:nvPr userDrawn="1"/>
        </p:nvCxnSpPr>
        <p:spPr>
          <a:xfrm>
            <a:off x="995424" y="3475300"/>
            <a:ext cx="715315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1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"/>
          </p:nvPr>
        </p:nvSpPr>
        <p:spPr>
          <a:xfrm>
            <a:off x="339471" y="980674"/>
            <a:ext cx="8586155" cy="52117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9D72FF8-09B0-4DB0-08FD-A4A44170D76A}"/>
              </a:ext>
            </a:extLst>
          </p:cNvPr>
          <p:cNvCxnSpPr>
            <a:cxnSpLocks/>
          </p:cNvCxnSpPr>
          <p:nvPr userDrawn="1"/>
        </p:nvCxnSpPr>
        <p:spPr>
          <a:xfrm>
            <a:off x="261340" y="804672"/>
            <a:ext cx="888453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"/>
          </p:nvPr>
        </p:nvSpPr>
        <p:spPr>
          <a:xfrm>
            <a:off x="339471" y="980674"/>
            <a:ext cx="4061803" cy="52117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9D72FF8-09B0-4DB0-08FD-A4A44170D76A}"/>
              </a:ext>
            </a:extLst>
          </p:cNvPr>
          <p:cNvCxnSpPr>
            <a:cxnSpLocks/>
          </p:cNvCxnSpPr>
          <p:nvPr userDrawn="1"/>
        </p:nvCxnSpPr>
        <p:spPr>
          <a:xfrm>
            <a:off x="261340" y="804672"/>
            <a:ext cx="888453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42727" y="980674"/>
            <a:ext cx="4061803" cy="52117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1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3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"/>
          </p:nvPr>
        </p:nvSpPr>
        <p:spPr>
          <a:xfrm>
            <a:off x="146304" y="980674"/>
            <a:ext cx="2880000" cy="52117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9D72FF8-09B0-4DB0-08FD-A4A44170D76A}"/>
              </a:ext>
            </a:extLst>
          </p:cNvPr>
          <p:cNvCxnSpPr>
            <a:cxnSpLocks/>
          </p:cNvCxnSpPr>
          <p:nvPr userDrawn="1"/>
        </p:nvCxnSpPr>
        <p:spPr>
          <a:xfrm>
            <a:off x="261340" y="804672"/>
            <a:ext cx="888453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17696" y="980674"/>
            <a:ext cx="2880000" cy="52117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Content1">
            <a:extLst>
              <a:ext uri="{FF2B5EF4-FFF2-40B4-BE49-F238E27FC236}">
                <a16:creationId xmlns:a16="http://schemas.microsoft.com/office/drawing/2014/main" id="{A79D0AC3-E27C-F131-85CC-B127D7ADF97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130235" y="980674"/>
            <a:ext cx="2880000" cy="52117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3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x2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"/>
          </p:nvPr>
        </p:nvSpPr>
        <p:spPr>
          <a:xfrm>
            <a:off x="339470" y="980672"/>
            <a:ext cx="4131000" cy="262800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9D72FF8-09B0-4DB0-08FD-A4A44170D76A}"/>
              </a:ext>
            </a:extLst>
          </p:cNvPr>
          <p:cNvCxnSpPr>
            <a:cxnSpLocks/>
          </p:cNvCxnSpPr>
          <p:nvPr userDrawn="1"/>
        </p:nvCxnSpPr>
        <p:spPr>
          <a:xfrm>
            <a:off x="261340" y="804672"/>
            <a:ext cx="888453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42726" y="980672"/>
            <a:ext cx="4131000" cy="262800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Content3">
            <a:extLst>
              <a:ext uri="{FF2B5EF4-FFF2-40B4-BE49-F238E27FC236}">
                <a16:creationId xmlns:a16="http://schemas.microsoft.com/office/drawing/2014/main" id="{1CBB3B0C-D931-71A0-A71A-175F89E1E79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9470" y="3723374"/>
            <a:ext cx="4131000" cy="2628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Content4">
            <a:extLst>
              <a:ext uri="{FF2B5EF4-FFF2-40B4-BE49-F238E27FC236}">
                <a16:creationId xmlns:a16="http://schemas.microsoft.com/office/drawing/2014/main" id="{077BCEB1-F5A6-30F7-1659-BD7204DE610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742726" y="3723374"/>
            <a:ext cx="4131000" cy="2628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85577"/>
      </p:ext>
    </p:extLst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  <Relationship Id="rId2" Target="../slideLayouts/slideLayout2.xml" Type="http://schemas.openxmlformats.org/officeDocument/2006/relationships/slideLayout"/>
  <Relationship Id="rId3" Target="../slideLayouts/slideLayout3.xml" Type="http://schemas.openxmlformats.org/officeDocument/2006/relationships/slideLayout"/>
  <Relationship Id="rId4" Target="../slideLayouts/slideLayout4.xml" Type="http://schemas.openxmlformats.org/officeDocument/2006/relationships/slideLayout"/>
  <Relationship Id="rId5" Target="../slideLayouts/slideLayout5.xml" Type="http://schemas.openxmlformats.org/officeDocument/2006/relationships/slideLayout"/>
  <Relationship Id="rId6" Target="../theme/theme1.xml" Type="http://schemas.openxmlformats.org/officeDocument/2006/relationships/theme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B613E90-A3B6-D539-FD8C-9ACC28264841}"/>
              </a:ext>
            </a:extLst>
          </p:cNvPr>
          <p:cNvSpPr/>
          <p:nvPr userDrawn="1"/>
        </p:nvSpPr>
        <p:spPr>
          <a:xfrm>
            <a:off x="0" y="6504736"/>
            <a:ext cx="9144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C4D985-0EEE-C670-F992-69A7D32EF44C}"/>
              </a:ext>
            </a:extLst>
          </p:cNvPr>
          <p:cNvSpPr txBox="1"/>
          <p:nvPr userDrawn="1"/>
        </p:nvSpPr>
        <p:spPr>
          <a:xfrm>
            <a:off x="8644465" y="6541313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C1C4009-76FA-47D3-A993-9F3A4CA9C214}" type="slidenum">
              <a:rPr kumimoji="1" lang="ja-JP" altLang="en-US" sz="1350" smtClean="0"/>
              <a:t>‹#›</a:t>
            </a:fld>
            <a:endParaRPr kumimoji="1" lang="ja-JP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10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806721ff-8c9c-49bb-b396-997736509f84.png" Type="http://schemas.openxmlformats.org/officeDocument/2006/relationships/image"/>
  <Relationship Id="rId3" Target="../media/bff9d91f-6799-416d-9e00-c7718b1b4ae9.png" Type="http://schemas.openxmlformats.org/officeDocument/2006/relationships/image"/>
</Relationships>

</file>

<file path=ppt/slides/_rels/slide11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955c4815-a97c-43e5-964f-87462972e41c.png" Type="http://schemas.openxmlformats.org/officeDocument/2006/relationships/image"/>
  <Relationship Id="rId3" Target="../media/caca8ac2-c49b-4bf0-a491-8bc565942022.png" Type="http://schemas.openxmlformats.org/officeDocument/2006/relationships/image"/>
</Relationships>

</file>

<file path=ppt/slides/_rels/slide12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e013d3eb-342d-4fe5-ba7e-4040df09fec1.png" Type="http://schemas.openxmlformats.org/officeDocument/2006/relationships/image"/>
  <Relationship Id="rId3" Target="../media/b7cc8801-3ef6-4664-9e95-06e075c12309.png" Type="http://schemas.openxmlformats.org/officeDocument/2006/relationships/image"/>
</Relationships>

</file>

<file path=ppt/slides/_rels/slide13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238b675a-f27f-4b66-bb38-b8fb0bbd8e92.png" Type="http://schemas.openxmlformats.org/officeDocument/2006/relationships/image"/>
  <Relationship Id="rId3" Target="../media/f92b7e32-5110-47dc-9613-0203d4805950.png" Type="http://schemas.openxmlformats.org/officeDocument/2006/relationships/image"/>
</Relationships>

</file>

<file path=ppt/slides/_rels/slide14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f57af0ff-6b13-4a77-97b5-27c3205f6ced.png" Type="http://schemas.openxmlformats.org/officeDocument/2006/relationships/image"/>
  <Relationship Id="rId3" Target="../media/18d7703d-d704-4411-b1f3-0fdb6c60f5f2.png" Type="http://schemas.openxmlformats.org/officeDocument/2006/relationships/image"/>
</Relationships>

</file>

<file path=ppt/slides/_rels/slide15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ef4654bf-295d-43e4-beb6-fdd50794b1d3.png" Type="http://schemas.openxmlformats.org/officeDocument/2006/relationships/image"/>
  <Relationship Id="rId3" Target="../media/f20a2b40-f3a3-4b97-8b89-6559c8cea85f.png" Type="http://schemas.openxmlformats.org/officeDocument/2006/relationships/image"/>
</Relationships>

</file>

<file path=ppt/slides/_rels/slide16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49b7e725-edb8-4ce0-83c6-0c990736e262.png" Type="http://schemas.openxmlformats.org/officeDocument/2006/relationships/image"/>
  <Relationship Id="rId3" Target="../media/b33e4f17-6219-4e06-aaf4-891ff1df9fae.png" Type="http://schemas.openxmlformats.org/officeDocument/2006/relationships/image"/>
</Relationships>

</file>

<file path=ppt/slides/_rels/slide17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05ce0f7e-893d-4f5e-8aaa-3520bad40233.png" Type="http://schemas.openxmlformats.org/officeDocument/2006/relationships/image"/>
  <Relationship Id="rId3" Target="../media/188aeaf5-f0b7-45e6-b392-2b853703e5ef.png" Type="http://schemas.openxmlformats.org/officeDocument/2006/relationships/image"/>
</Relationships>

</file>

<file path=ppt/slides/_rels/slide18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7ce7c00a-0d2c-40c1-b8d0-a2698febd2c8.png" Type="http://schemas.openxmlformats.org/officeDocument/2006/relationships/image"/>
  <Relationship Id="rId3" Target="../media/36fa7688-2281-4a6f-82b8-7cfcf102c40a.png" Type="http://schemas.openxmlformats.org/officeDocument/2006/relationships/image"/>
</Relationships>

</file>

<file path=ppt/slides/_rels/slide19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0d3eaad1-786e-4f8e-be40-6fe3d3a2ba66.png" Type="http://schemas.openxmlformats.org/officeDocument/2006/relationships/image"/>
  <Relationship Id="rId3" Target="../media/5d37dff2-d18e-4207-a60d-f6752e74c6b5.png" Type="http://schemas.openxmlformats.org/officeDocument/2006/relationships/image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445c6045-a84b-414b-9e81-f9e2b2611e16.png" Type="http://schemas.openxmlformats.org/officeDocument/2006/relationships/image"/>
</Relationships>

</file>

<file path=ppt/slides/_rels/slide20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625115fa-e70d-4d3a-b00d-9e4723112563.png" Type="http://schemas.openxmlformats.org/officeDocument/2006/relationships/image"/>
  <Relationship Id="rId3" Target="../media/9af9b4be-2883-4c7c-81f2-9ea1a81b134b.png" Type="http://schemas.openxmlformats.org/officeDocument/2006/relationships/image"/>
</Relationships>

</file>

<file path=ppt/slides/_rels/slide21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04193150-8bcf-44de-a1cb-ee039fa77cc7.png" Type="http://schemas.openxmlformats.org/officeDocument/2006/relationships/image"/>
  <Relationship Id="rId3" Target="../media/d2eaf6a0-ee19-4bc0-accf-6310da26b87a.png" Type="http://schemas.openxmlformats.org/officeDocument/2006/relationships/image"/>
</Relationships>

</file>

<file path=ppt/slides/_rels/slide22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f4edb58a-0d16-40f1-b84e-5c7166aa8317.png" Type="http://schemas.openxmlformats.org/officeDocument/2006/relationships/image"/>
  <Relationship Id="rId3" Target="../media/9eab2cc0-bf13-464e-82b7-91e86865dc59.png" Type="http://schemas.openxmlformats.org/officeDocument/2006/relationships/image"/>
</Relationships>

</file>

<file path=ppt/slides/_rels/slide23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212ba24b-1a13-49f6-af47-9c75d0975aed.png" Type="http://schemas.openxmlformats.org/officeDocument/2006/relationships/image"/>
  <Relationship Id="rId3" Target="../media/52c99d21-365e-4196-be68-5090b11c2b53.png" Type="http://schemas.openxmlformats.org/officeDocument/2006/relationships/image"/>
</Relationships>

</file>

<file path=ppt/slides/_rels/slide24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49271ae6-561e-4e5b-8224-00654e3e4194.png" Type="http://schemas.openxmlformats.org/officeDocument/2006/relationships/image"/>
  <Relationship Id="rId3" Target="../media/828f6c18-48f1-4ed1-b23e-704f67cf7803.png" Type="http://schemas.openxmlformats.org/officeDocument/2006/relationships/image"/>
</Relationships>

</file>

<file path=ppt/slides/_rels/slide25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20306c77-8ca4-4d11-be4b-a330930eacdd.png" Type="http://schemas.openxmlformats.org/officeDocument/2006/relationships/image"/>
  <Relationship Id="rId3" Target="../media/62b204c4-49bc-4b4f-a2ae-32661556f053.png" Type="http://schemas.openxmlformats.org/officeDocument/2006/relationships/image"/>
</Relationships>

</file>

<file path=ppt/slides/_rels/slide26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6b9cfad8-a9d5-4a80-b5b8-2c8f404e2e92.png" Type="http://schemas.openxmlformats.org/officeDocument/2006/relationships/image"/>
  <Relationship Id="rId3" Target="../media/d53e59f4-ad77-4beb-bfb6-221afd02f4b4.png" Type="http://schemas.openxmlformats.org/officeDocument/2006/relationships/image"/>
</Relationships>

</file>

<file path=ppt/slides/_rels/slide27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d2f18cc5-7ca6-42d0-954a-515e6d351d55.png" Type="http://schemas.openxmlformats.org/officeDocument/2006/relationships/image"/>
  <Relationship Id="rId3" Target="../media/61999657-39f5-4ceb-b2c5-7e4ee4f7ce74.png" Type="http://schemas.openxmlformats.org/officeDocument/2006/relationships/image"/>
</Relationships>

</file>

<file path=ppt/slides/_rels/slide28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6864b547-84c0-4cb0-b60a-137cfce2426f.png" Type="http://schemas.openxmlformats.org/officeDocument/2006/relationships/image"/>
  <Relationship Id="rId3" Target="../media/ff4b9328-1490-4315-8c49-5619b6355988.png" Type="http://schemas.openxmlformats.org/officeDocument/2006/relationships/image"/>
</Relationships>

</file>

<file path=ppt/slides/_rels/slide29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e5436db7-a584-4ae9-8d44-c38642f7e205.png" Type="http://schemas.openxmlformats.org/officeDocument/2006/relationships/image"/>
  <Relationship Id="rId3" Target="../media/5227b134-4d17-4852-8e64-30a35426ae86.png" Type="http://schemas.openxmlformats.org/officeDocument/2006/relationships/image"/>
</Relationships>

</file>

<file path=ppt/slides/_rels/slide3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5dea438a-c144-4070-8fc5-7796c7c47032.png" Type="http://schemas.openxmlformats.org/officeDocument/2006/relationships/image"/>
</Relationships>

</file>

<file path=ppt/slides/_rels/slide4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3a92faa6-397e-4693-a1ae-41713c40dfdd.png" Type="http://schemas.openxmlformats.org/officeDocument/2006/relationships/image"/>
</Relationships>

</file>

<file path=ppt/slides/_rels/slide5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6278410-4659-409a-bedd-91fc867fe8f6.png" Type="http://schemas.openxmlformats.org/officeDocument/2006/relationships/image"/>
</Relationships>

</file>

<file path=ppt/slides/_rels/slide6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0a2fdb3d-8e75-4857-9494-9c6172b278f2.png" Type="http://schemas.openxmlformats.org/officeDocument/2006/relationships/image"/>
  <Relationship Id="rId3" Target="../media/02e0f769-dc7f-4b6e-a6c0-c5569d290544.png" Type="http://schemas.openxmlformats.org/officeDocument/2006/relationships/image"/>
</Relationships>

</file>

<file path=ppt/slides/_rels/slide7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89cc38ec-f811-4e91-9ade-1e7c8d2a4961.png" Type="http://schemas.openxmlformats.org/officeDocument/2006/relationships/image"/>
  <Relationship Id="rId3" Target="../media/1bdedf9e-dd46-49cf-bd8f-8c6ec3c0217c.png" Type="http://schemas.openxmlformats.org/officeDocument/2006/relationships/image"/>
</Relationships>

</file>

<file path=ppt/slides/_rels/slide8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354c70d8-3e35-47f3-b0c4-44529f756532.png" Type="http://schemas.openxmlformats.org/officeDocument/2006/relationships/image"/>
  <Relationship Id="rId3" Target="../media/6109017f-e62c-4da9-a06c-41b7d30e8a54.png" Type="http://schemas.openxmlformats.org/officeDocument/2006/relationships/image"/>
</Relationships>

</file>

<file path=ppt/slides/_rels/slide9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a9d95350-594c-42bf-b967-5e3e6071c78b.png" Type="http://schemas.openxmlformats.org/officeDocument/2006/relationships/image"/>
  <Relationship Id="rId3" Target="../media/71e28646-202e-442a-826d-55faad35b7cb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43000" y="1094931"/>
            <a:ext cx="6858000" cy="2387600"/>
          </a:xfrm>
        </p:spPr>
        <p:txBody>
          <a:bodyPr anchor="b"/>
          <a:lstStyle/>
          <a:p>
            <a:r>
              <a:t>Robustness Check of Traction Controll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143000" y="3833532"/>
            <a:ext cx="6858000" cy="1655762"/>
          </a:xfrm>
        </p:spPr>
        <p:txBody>
          <a:bodyPr/>
          <a:lstStyle/>
          <a:p>
            <a:r>
              <a:t>Tsuyoshi SOGA
2023/07/28</a:t>
            </a:r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VeloDelay=100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VeloDelay=120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VeloDelay=160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VeloDelay=240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VeloDelay=320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mu difference x0.3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mu difference x0.4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mu difference x0.5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mu difference x0.6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mu difference x0.7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AllTractionControl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287634"/>
            <a:ext cx="8586155" cy="4597859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mu difference x0.8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mu difference x0.9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mu difference x0.95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SlipEnergy difference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SlipEnergy difference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SlipEnergy difference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SlipEnergy difference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SlipEnergy difference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SlipEnergy difference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SlipEnergy difference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TargetSpeed_inAcc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848213"/>
            <a:ext cx="8586155" cy="3476702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FeedForward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86" y="1019577"/>
            <a:ext cx="6257925" cy="5133975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TractionControl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848701"/>
            <a:ext cx="8586155" cy="3475726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VeloDelay=0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VeloDelay=20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VeloDelay=40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VeloDelay=60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theme/theme1.xml><?xml version="1.0" encoding="utf-8"?>
<a:theme xmlns:a="http://schemas.openxmlformats.org/drawingml/2006/main" name="Office テーマ">
  <a:themeElements>
    <a:clrScheme name="Mai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00B0F0"/>
      </a:accent3>
      <a:accent4>
        <a:srgbClr val="92D050"/>
      </a:accent4>
      <a:accent5>
        <a:srgbClr val="FF99FF"/>
      </a:accent5>
      <a:accent6>
        <a:srgbClr val="0070C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LAB_Report.potx" id="{27D910F0-5956-4785-8F66-7D2DBE03AC6D}" vid="{B5C30A73-882B-4440-A2D8-22B5656C1A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Office PowerPoint</Application>
  <PresentationFormat>画面に合わせる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テーマ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creator>SOGA Tsuyoshi</dc:creator>
  <cp:lastModifiedBy>SOGA Tsuyoshi</cp:lastModifiedBy>
  <cp:revision>10</cp:revision>
  <dcterms:created xsi:type="dcterms:W3CDTF">2023-07-28T10:53:24Z</dcterms:created>
  <dcterms:modified xsi:type="dcterms:W3CDTF">2023-07-28T15:09:53Z</dcterms:modified>
</cp:coreProperties>
</file>