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ublic Sans" charset="1" panose="00000000000000000000"/>
      <p:regular r:id="rId14"/>
    </p:embeddedFont>
    <p:embeddedFont>
      <p:font typeface="Playfair Display" charset="1" panose="00000500000000000000"/>
      <p:regular r:id="rId15"/>
    </p:embeddedFont>
    <p:embeddedFont>
      <p:font typeface="Public Sans Bold" charset="1" panose="00000000000000000000"/>
      <p:regular r:id="rId16"/>
    </p:embeddedFont>
    <p:embeddedFont>
      <p:font typeface="Playfair Display Bold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82" y="4728792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BACKTRACKING PROBLEM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N-Queen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6407" y="2172020"/>
            <a:ext cx="11743154" cy="5756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4399" indent="-472199" lvl="1">
              <a:lnSpc>
                <a:spcPts val="5686"/>
              </a:lnSpc>
              <a:buFont typeface="Arial"/>
              <a:buChar char="•"/>
            </a:pPr>
            <a:r>
              <a:rPr lang="en-US" sz="4374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N-Queens problem is a classic chess puzzle where N queens must be placed on an N×N chessboard so that no two queens threaten each other.</a:t>
            </a:r>
          </a:p>
          <a:p>
            <a:pPr algn="l" marL="944399" indent="-472199" lvl="1">
              <a:lnSpc>
                <a:spcPts val="5686"/>
              </a:lnSpc>
              <a:buFont typeface="Arial"/>
              <a:buChar char="•"/>
            </a:pPr>
            <a:r>
              <a:rPr lang="en-US" sz="4374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It's a significant problem in computer science, used to teach backtracking algorithms and constraint satisfaction.</a:t>
            </a:r>
          </a:p>
          <a:p>
            <a:pPr algn="l">
              <a:lnSpc>
                <a:spcPts val="5686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INTRODUCTION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2. PROBLEM STATEMENT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689" y="2246115"/>
            <a:ext cx="7877184" cy="415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Formal definition: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Place N queens on an N×N chessboard so that no two queens can attack each other.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Challenge: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The number of possible arrangements grows factorially with N, making brute-force approaches impractical for large 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60287" y="2246115"/>
            <a:ext cx="7877184" cy="2602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Constraints: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 two queens can be in the same row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 two queens can be in the same column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 two queens can be on the same diagonal</a:t>
            </a:r>
          </a:p>
          <a:p>
            <a:pPr algn="l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909528" y="1311387"/>
            <a:ext cx="6147920" cy="6005912"/>
            <a:chOff x="0" y="0"/>
            <a:chExt cx="1869947" cy="18267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69947" cy="1826754"/>
            </a:xfrm>
            <a:custGeom>
              <a:avLst/>
              <a:gdLst/>
              <a:ahLst/>
              <a:cxnLst/>
              <a:rect r="r" b="b" t="t" l="l"/>
              <a:pathLst>
                <a:path h="1826754" w="1869947">
                  <a:moveTo>
                    <a:pt x="0" y="0"/>
                  </a:moveTo>
                  <a:lnTo>
                    <a:pt x="1869947" y="0"/>
                  </a:lnTo>
                  <a:lnTo>
                    <a:pt x="1869947" y="1826754"/>
                  </a:lnTo>
                  <a:lnTo>
                    <a:pt x="0" y="18267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869947" cy="1855329"/>
            </a:xfrm>
            <a:prstGeom prst="rect">
              <a:avLst/>
            </a:prstGeom>
          </p:spPr>
          <p:txBody>
            <a:bodyPr anchor="ctr" rtlCol="false" tIns="68580" lIns="68580" bIns="68580" rIns="68580"/>
            <a:lstStyle/>
            <a:p>
              <a:pPr algn="ctr">
                <a:lnSpc>
                  <a:spcPts val="188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491265" y="1818763"/>
            <a:ext cx="4984446" cy="4991160"/>
            <a:chOff x="0" y="0"/>
            <a:chExt cx="6645929" cy="6654880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4655" t="0" r="4655" b="0"/>
            <a:stretch>
              <a:fillRect/>
            </a:stretch>
          </p:blipFill>
          <p:spPr>
            <a:xfrm flipH="false" flipV="false">
              <a:off x="0" y="0"/>
              <a:ext cx="6645929" cy="6654880"/>
            </a:xfrm>
            <a:prstGeom prst="rect">
              <a:avLst/>
            </a:prstGeom>
          </p:spPr>
        </p:pic>
      </p:grpSp>
      <p:sp>
        <p:nvSpPr>
          <p:cNvPr name="TextBox 8" id="8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. SOLUTION APPROACH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689" y="2246115"/>
            <a:ext cx="7877184" cy="628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 use a backtracking algorithm to solve the N-Queens problem efficiently.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Backtracking is a general algorithm for finding all (or some) solutions to computational problems, that incrementally builds candidates to the solutions.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Key concepts: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Recursion: The algorithm calls itself with smaller subproblems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Constraint satisfaction: We check if a queen placement is safe before proceeding</a:t>
            </a:r>
          </a:p>
          <a:p>
            <a:pPr algn="l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6407" y="2181545"/>
            <a:ext cx="13773952" cy="723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3595" indent="-331797" lvl="1">
              <a:lnSpc>
                <a:spcPts val="3995"/>
              </a:lnSpc>
              <a:buFont typeface="Arial"/>
              <a:buChar char="•"/>
            </a:pPr>
            <a:r>
              <a:rPr lang="en-US" sz="3073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Main components:</a:t>
            </a:r>
          </a:p>
          <a:p>
            <a:pPr algn="l" marL="663595" indent="-331797" lvl="1">
              <a:lnSpc>
                <a:spcPts val="3995"/>
              </a:lnSpc>
              <a:buFont typeface="Arial"/>
              <a:buChar char="•"/>
            </a:pPr>
            <a:r>
              <a:rPr lang="en-US" sz="3073" spc="15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main(): </a:t>
            </a:r>
            <a:r>
              <a:rPr lang="en-US" sz="3073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Entry point, handles user input</a:t>
            </a:r>
          </a:p>
          <a:p>
            <a:pPr algn="l" marL="663595" indent="-331797" lvl="1">
              <a:lnSpc>
                <a:spcPts val="3995"/>
              </a:lnSpc>
              <a:buFont typeface="Arial"/>
              <a:buChar char="•"/>
            </a:pPr>
            <a:r>
              <a:rPr lang="en-US" sz="3073" spc="15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solveNQueens():</a:t>
            </a:r>
            <a:r>
              <a:rPr lang="en-US" sz="3073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Initiates the solving process</a:t>
            </a:r>
          </a:p>
          <a:p>
            <a:pPr algn="l" marL="663595" indent="-331797" lvl="1">
              <a:lnSpc>
                <a:spcPts val="3995"/>
              </a:lnSpc>
              <a:buFont typeface="Arial"/>
              <a:buChar char="•"/>
            </a:pPr>
            <a:r>
              <a:rPr lang="en-US" sz="3073" spc="15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solveNQueensUtil():</a:t>
            </a:r>
            <a:r>
              <a:rPr lang="en-US" sz="3073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Recursive function implementing the backtracking algorithm</a:t>
            </a:r>
          </a:p>
          <a:p>
            <a:pPr algn="l" marL="663595" indent="-331797" lvl="1">
              <a:lnSpc>
                <a:spcPts val="3995"/>
              </a:lnSpc>
              <a:buFont typeface="Arial"/>
              <a:buChar char="•"/>
            </a:pPr>
            <a:r>
              <a:rPr lang="en-US" sz="3073" spc="15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isSafe(): </a:t>
            </a:r>
            <a:r>
              <a:rPr lang="en-US" sz="3073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Checks if a queen can be placed safely</a:t>
            </a:r>
          </a:p>
          <a:p>
            <a:pPr algn="l" marL="663595" indent="-331797" lvl="1">
              <a:lnSpc>
                <a:spcPts val="3995"/>
              </a:lnSpc>
              <a:buFont typeface="Arial"/>
              <a:buChar char="•"/>
            </a:pPr>
            <a:r>
              <a:rPr lang="en-US" sz="3073" spc="15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printBoard(): </a:t>
            </a:r>
            <a:r>
              <a:rPr lang="en-US" sz="3073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Visualizes the current board state</a:t>
            </a:r>
          </a:p>
          <a:p>
            <a:pPr algn="l" marL="663595" indent="-331797" lvl="1">
              <a:lnSpc>
                <a:spcPts val="3995"/>
              </a:lnSpc>
              <a:buFont typeface="Arial"/>
              <a:buChar char="•"/>
            </a:pPr>
            <a:r>
              <a:rPr lang="en-US" sz="3073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Global variables:</a:t>
            </a:r>
          </a:p>
          <a:p>
            <a:pPr algn="l" marL="663595" indent="-331797" lvl="1">
              <a:lnSpc>
                <a:spcPts val="3995"/>
              </a:lnSpc>
              <a:buFont typeface="Arial"/>
              <a:buChar char="•"/>
            </a:pPr>
            <a:r>
              <a:rPr lang="en-US" sz="3073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board: 2D vector representing the chessboard</a:t>
            </a:r>
          </a:p>
          <a:p>
            <a:pPr algn="l" marL="663595" indent="-331797" lvl="1">
              <a:lnSpc>
                <a:spcPts val="3995"/>
              </a:lnSpc>
              <a:buFont typeface="Arial"/>
              <a:buChar char="•"/>
            </a:pPr>
            <a:r>
              <a:rPr lang="en-US" sz="3073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boardSize: Size of the chessboard</a:t>
            </a:r>
          </a:p>
          <a:p>
            <a:pPr algn="l" marL="663595" indent="-331797" lvl="1">
              <a:lnSpc>
                <a:spcPts val="3995"/>
              </a:lnSpc>
              <a:buFont typeface="Arial"/>
              <a:buChar char="•"/>
            </a:pPr>
            <a:r>
              <a:rPr lang="en-US" sz="3073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recursiveCalls: Counts number of recursive calls</a:t>
            </a:r>
          </a:p>
          <a:p>
            <a:pPr algn="l" marL="663595" indent="-331797" lvl="1">
              <a:lnSpc>
                <a:spcPts val="3995"/>
              </a:lnSpc>
              <a:buFont typeface="Arial"/>
              <a:buChar char="•"/>
            </a:pPr>
            <a:r>
              <a:rPr lang="en-US" sz="3073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iterationCount: Tracks total iterations</a:t>
            </a:r>
          </a:p>
          <a:p>
            <a:pPr algn="l" marL="663595" indent="-331797" lvl="1">
              <a:lnSpc>
                <a:spcPts val="3995"/>
              </a:lnSpc>
              <a:buFont typeface="Arial"/>
              <a:buChar char="•"/>
            </a:pPr>
            <a:r>
              <a:rPr lang="en-US" sz="3073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solutionCount: Keeps track of solutions found</a:t>
            </a:r>
          </a:p>
          <a:p>
            <a:pPr algn="l">
              <a:lnSpc>
                <a:spcPts val="3995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CODE STRUCTURE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6. USER INTERACTION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06871" y="2177925"/>
            <a:ext cx="16252429" cy="5559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1880" indent="-405940" lvl="1">
              <a:lnSpc>
                <a:spcPts val="4888"/>
              </a:lnSpc>
              <a:buFont typeface="Arial"/>
              <a:buChar char="•"/>
            </a:pPr>
            <a:r>
              <a:rPr lang="en-US" sz="3760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Input parameters:</a:t>
            </a:r>
          </a:p>
          <a:p>
            <a:pPr algn="l">
              <a:lnSpc>
                <a:spcPts val="4888"/>
              </a:lnSpc>
            </a:pPr>
            <a:r>
              <a:rPr lang="en-US" sz="3760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</a:t>
            </a:r>
            <a:r>
              <a:rPr lang="en-US" sz="3760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Board size: User can specify the dimensions of the chessboard</a:t>
            </a:r>
          </a:p>
          <a:p>
            <a:pPr algn="l">
              <a:lnSpc>
                <a:spcPts val="4888"/>
              </a:lnSpc>
            </a:pPr>
            <a:r>
              <a:rPr lang="en-US" sz="3760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</a:t>
            </a:r>
            <a:r>
              <a:rPr lang="en-US" sz="3760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Find all solutions: Option to find one or all possible solutions</a:t>
            </a:r>
          </a:p>
          <a:p>
            <a:pPr algn="l">
              <a:lnSpc>
                <a:spcPts val="4888"/>
              </a:lnSpc>
            </a:pPr>
            <a:r>
              <a:rPr lang="en-US" sz="3760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</a:t>
            </a:r>
            <a:r>
              <a:rPr lang="en-US" sz="3760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Delay: User can set the delay between steps for visualization</a:t>
            </a:r>
          </a:p>
          <a:p>
            <a:pPr algn="l" marL="811880" indent="-405940" lvl="1">
              <a:lnSpc>
                <a:spcPts val="4888"/>
              </a:lnSpc>
              <a:buFont typeface="Arial"/>
              <a:buChar char="•"/>
            </a:pPr>
            <a:r>
              <a:rPr lang="en-US" sz="3760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Output display:</a:t>
            </a:r>
          </a:p>
          <a:p>
            <a:pPr algn="l">
              <a:lnSpc>
                <a:spcPts val="4888"/>
              </a:lnSpc>
            </a:pPr>
            <a:r>
              <a:rPr lang="en-US" sz="3760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</a:t>
            </a:r>
            <a:r>
              <a:rPr lang="en-US" sz="3760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Current board state with placed queens</a:t>
            </a:r>
          </a:p>
          <a:p>
            <a:pPr algn="l">
              <a:lnSpc>
                <a:spcPts val="4888"/>
              </a:lnSpc>
            </a:pPr>
            <a:r>
              <a:rPr lang="en-US" sz="3760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</a:t>
            </a:r>
            <a:r>
              <a:rPr lang="en-US" sz="3760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Iteration count: Shows current number of attempts</a:t>
            </a:r>
          </a:p>
          <a:p>
            <a:pPr algn="l">
              <a:lnSpc>
                <a:spcPts val="4888"/>
              </a:lnSpc>
            </a:pPr>
            <a:r>
              <a:rPr lang="en-US" sz="3760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 </a:t>
            </a:r>
            <a:r>
              <a:rPr lang="en-US" sz="3760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Solution count: Displays number of solutions found</a:t>
            </a:r>
          </a:p>
          <a:p>
            <a:pPr algn="l">
              <a:lnSpc>
                <a:spcPts val="4888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10. CONCLUSION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06871" y="2177925"/>
            <a:ext cx="16252429" cy="4982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1880" indent="-405940" lvl="1">
              <a:lnSpc>
                <a:spcPts val="4888"/>
              </a:lnSpc>
              <a:buFont typeface="Arial"/>
              <a:buChar char="•"/>
            </a:pPr>
            <a:r>
              <a:rPr lang="en-US" sz="3760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N-Queens problem showcases the power of backtracking algorithms</a:t>
            </a:r>
          </a:p>
          <a:p>
            <a:pPr algn="l" marL="811880" indent="-405940" lvl="1">
              <a:lnSpc>
                <a:spcPts val="4888"/>
              </a:lnSpc>
              <a:buFont typeface="Arial"/>
              <a:buChar char="•"/>
            </a:pPr>
            <a:r>
              <a:rPr lang="en-US" sz="3760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Visualization helps in understanding complex algorithms and their execution</a:t>
            </a:r>
          </a:p>
          <a:p>
            <a:pPr algn="l" marL="811880" indent="-405940" lvl="1">
              <a:lnSpc>
                <a:spcPts val="4888"/>
              </a:lnSpc>
              <a:buFont typeface="Arial"/>
              <a:buChar char="•"/>
            </a:pPr>
            <a:r>
              <a:rPr lang="en-US" sz="3760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This implementation balances between solving the problem and providing an educational tool</a:t>
            </a:r>
          </a:p>
          <a:p>
            <a:pPr algn="l" marL="811880" indent="-405940" lvl="1">
              <a:lnSpc>
                <a:spcPts val="4888"/>
              </a:lnSpc>
              <a:buFont typeface="Arial"/>
              <a:buChar char="•"/>
            </a:pPr>
            <a:r>
              <a:rPr lang="en-US" sz="3760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Applications extend beyond chess, into areas like constraint satisfaction problems and optimization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6407" y="3606446"/>
            <a:ext cx="13208550" cy="970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DAGKoOrrL5c</dc:identifier>
  <dcterms:modified xsi:type="dcterms:W3CDTF">2011-08-01T06:04:30Z</dcterms:modified>
  <cp:revision>1</cp:revision>
  <dc:title>Cream Neutral Minimalist New Business Pitch Deck Presentation</dc:title>
</cp:coreProperties>
</file>