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80" r:id="rId4"/>
    <p:sldId id="288" r:id="rId5"/>
    <p:sldId id="289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394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42ECB-910B-4E18-9E9A-F43AC4D01DA0}" v="99" dt="2020-12-12T13:50:33.53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찬" userId="53f3920d59cc27ce" providerId="LiveId" clId="{23A42ECB-910B-4E18-9E9A-F43AC4D01DA0}"/>
    <pc:docChg chg="undo custSel addSld delSld modSld sldOrd">
      <pc:chgData name="류 찬" userId="53f3920d59cc27ce" providerId="LiveId" clId="{23A42ECB-910B-4E18-9E9A-F43AC4D01DA0}" dt="2020-12-12T13:50:33.536" v="1433" actId="20577"/>
      <pc:docMkLst>
        <pc:docMk/>
      </pc:docMkLst>
      <pc:sldChg chg="addSp delSp modSp mod">
        <pc:chgData name="류 찬" userId="53f3920d59cc27ce" providerId="LiveId" clId="{23A42ECB-910B-4E18-9E9A-F43AC4D01DA0}" dt="2020-12-12T13:50:23.441" v="1415" actId="478"/>
        <pc:sldMkLst>
          <pc:docMk/>
          <pc:sldMk cId="1573322450" sldId="257"/>
        </pc:sldMkLst>
        <pc:spChg chg="del">
          <ac:chgData name="류 찬" userId="53f3920d59cc27ce" providerId="LiveId" clId="{23A42ECB-910B-4E18-9E9A-F43AC4D01DA0}" dt="2020-12-12T13:49:50.542" v="1357" actId="478"/>
          <ac:spMkLst>
            <pc:docMk/>
            <pc:sldMk cId="1573322450" sldId="257"/>
            <ac:spMk id="14" creationId="{00000000-0000-0000-0000-000000000000}"/>
          </ac:spMkLst>
        </pc:spChg>
        <pc:spChg chg="add mod">
          <ac:chgData name="류 찬" userId="53f3920d59cc27ce" providerId="LiveId" clId="{23A42ECB-910B-4E18-9E9A-F43AC4D01DA0}" dt="2020-12-12T13:49:54.998" v="1358" actId="571"/>
          <ac:spMkLst>
            <pc:docMk/>
            <pc:sldMk cId="1573322450" sldId="257"/>
            <ac:spMk id="37" creationId="{10ECC892-C48F-4CD7-9BCF-E70CA727D257}"/>
          </ac:spMkLst>
        </pc:spChg>
        <pc:spChg chg="mod">
          <ac:chgData name="류 찬" userId="53f3920d59cc27ce" providerId="LiveId" clId="{23A42ECB-910B-4E18-9E9A-F43AC4D01DA0}" dt="2020-12-12T13:31:55.288" v="19" actId="1076"/>
          <ac:spMkLst>
            <pc:docMk/>
            <pc:sldMk cId="1573322450" sldId="257"/>
            <ac:spMk id="38" creationId="{5AEE40BD-C64C-4E3D-9B1F-E3293BF436D4}"/>
          </ac:spMkLst>
        </pc:spChg>
        <pc:spChg chg="add mod">
          <ac:chgData name="류 찬" userId="53f3920d59cc27ce" providerId="LiveId" clId="{23A42ECB-910B-4E18-9E9A-F43AC4D01DA0}" dt="2020-12-12T13:49:54.998" v="1358" actId="571"/>
          <ac:spMkLst>
            <pc:docMk/>
            <pc:sldMk cId="1573322450" sldId="257"/>
            <ac:spMk id="39" creationId="{074DFC54-3F7C-4660-BFC1-6C979B7F55D7}"/>
          </ac:spMkLst>
        </pc:spChg>
        <pc:spChg chg="del">
          <ac:chgData name="류 찬" userId="53f3920d59cc27ce" providerId="LiveId" clId="{23A42ECB-910B-4E18-9E9A-F43AC4D01DA0}" dt="2020-12-12T13:49:49.398" v="1355" actId="478"/>
          <ac:spMkLst>
            <pc:docMk/>
            <pc:sldMk cId="1573322450" sldId="257"/>
            <ac:spMk id="40" creationId="{541A605A-80A5-4E70-8A06-7CEECE2EC4E2}"/>
          </ac:spMkLst>
        </pc:spChg>
        <pc:spChg chg="del">
          <ac:chgData name="류 찬" userId="53f3920d59cc27ce" providerId="LiveId" clId="{23A42ECB-910B-4E18-9E9A-F43AC4D01DA0}" dt="2020-12-12T13:31:58.055" v="20" actId="478"/>
          <ac:spMkLst>
            <pc:docMk/>
            <pc:sldMk cId="1573322450" sldId="257"/>
            <ac:spMk id="41" creationId="{20D3A146-28F8-4271-B224-836AAAC4B703}"/>
          </ac:spMkLst>
        </pc:spChg>
        <pc:spChg chg="mod">
          <ac:chgData name="류 찬" userId="53f3920d59cc27ce" providerId="LiveId" clId="{23A42ECB-910B-4E18-9E9A-F43AC4D01DA0}" dt="2020-12-12T13:31:55.288" v="19" actId="1076"/>
          <ac:spMkLst>
            <pc:docMk/>
            <pc:sldMk cId="1573322450" sldId="257"/>
            <ac:spMk id="42" creationId="{9532A74E-502C-449E-858D-03B43458EE3F}"/>
          </ac:spMkLst>
        </pc:spChg>
        <pc:spChg chg="del mod">
          <ac:chgData name="류 찬" userId="53f3920d59cc27ce" providerId="LiveId" clId="{23A42ECB-910B-4E18-9E9A-F43AC4D01DA0}" dt="2020-12-12T13:49:50.032" v="1356" actId="478"/>
          <ac:spMkLst>
            <pc:docMk/>
            <pc:sldMk cId="1573322450" sldId="257"/>
            <ac:spMk id="47" creationId="{82DEC2E2-A452-4117-9F67-B1541BC3D31D}"/>
          </ac:spMkLst>
        </pc:spChg>
        <pc:spChg chg="del">
          <ac:chgData name="류 찬" userId="53f3920d59cc27ce" providerId="LiveId" clId="{23A42ECB-910B-4E18-9E9A-F43AC4D01DA0}" dt="2020-12-12T13:32:01.630" v="22" actId="478"/>
          <ac:spMkLst>
            <pc:docMk/>
            <pc:sldMk cId="1573322450" sldId="257"/>
            <ac:spMk id="49" creationId="{F99EE60E-0F8E-483C-89D5-D574C01BC0BE}"/>
          </ac:spMkLst>
        </pc:spChg>
        <pc:spChg chg="mod">
          <ac:chgData name="류 찬" userId="53f3920d59cc27ce" providerId="LiveId" clId="{23A42ECB-910B-4E18-9E9A-F43AC4D01DA0}" dt="2020-12-12T13:50:21.567" v="1412"/>
          <ac:spMkLst>
            <pc:docMk/>
            <pc:sldMk cId="1573322450" sldId="257"/>
            <ac:spMk id="71" creationId="{00000000-0000-0000-0000-000000000000}"/>
          </ac:spMkLst>
        </pc:spChg>
        <pc:picChg chg="del mod">
          <ac:chgData name="류 찬" userId="53f3920d59cc27ce" providerId="LiveId" clId="{23A42ECB-910B-4E18-9E9A-F43AC4D01DA0}" dt="2020-12-12T13:50:22.097" v="1413" actId="478"/>
          <ac:picMkLst>
            <pc:docMk/>
            <pc:sldMk cId="1573322450" sldId="257"/>
            <ac:picMk id="5" creationId="{EB0DECDC-A6BF-4685-9AF2-75CF9C0FDBB9}"/>
          </ac:picMkLst>
        </pc:picChg>
        <pc:picChg chg="add del mod">
          <ac:chgData name="류 찬" userId="53f3920d59cc27ce" providerId="LiveId" clId="{23A42ECB-910B-4E18-9E9A-F43AC4D01DA0}" dt="2020-12-12T13:50:23.441" v="1415" actId="478"/>
          <ac:picMkLst>
            <pc:docMk/>
            <pc:sldMk cId="1573322450" sldId="257"/>
            <ac:picMk id="46" creationId="{50FAAC18-B172-4968-A48B-4F4AE523BA4F}"/>
          </ac:picMkLst>
        </pc:picChg>
        <pc:picChg chg="del">
          <ac:chgData name="류 찬" userId="53f3920d59cc27ce" providerId="LiveId" clId="{23A42ECB-910B-4E18-9E9A-F43AC4D01DA0}" dt="2020-12-12T13:50:22.735" v="1414" actId="478"/>
          <ac:picMkLst>
            <pc:docMk/>
            <pc:sldMk cId="1573322450" sldId="257"/>
            <ac:picMk id="54" creationId="{57B8AA77-B5D7-4D49-9BF0-AF15B9FFF1DE}"/>
          </ac:picMkLst>
        </pc:picChg>
        <pc:picChg chg="del">
          <ac:chgData name="류 찬" userId="53f3920d59cc27ce" providerId="LiveId" clId="{23A42ECB-910B-4E18-9E9A-F43AC4D01DA0}" dt="2020-12-12T13:31:58.697" v="21" actId="478"/>
          <ac:picMkLst>
            <pc:docMk/>
            <pc:sldMk cId="1573322450" sldId="257"/>
            <ac:picMk id="59" creationId="{667EA1BA-DDE6-4EC6-92D9-A3F78A32D25D}"/>
          </ac:picMkLst>
        </pc:picChg>
        <pc:cxnChg chg="mod">
          <ac:chgData name="류 찬" userId="53f3920d59cc27ce" providerId="LiveId" clId="{23A42ECB-910B-4E18-9E9A-F43AC4D01DA0}" dt="2020-12-12T13:49:50.542" v="1357" actId="478"/>
          <ac:cxnSpMkLst>
            <pc:docMk/>
            <pc:sldMk cId="1573322450" sldId="257"/>
            <ac:cxnSpMk id="43" creationId="{00000000-0000-0000-0000-000000000000}"/>
          </ac:cxnSpMkLst>
        </pc:cxnChg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1686845580" sldId="284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3692454097" sldId="285"/>
        </pc:sldMkLst>
      </pc:sldChg>
      <pc:sldChg chg="modSp del mod">
        <pc:chgData name="류 찬" userId="53f3920d59cc27ce" providerId="LiveId" clId="{23A42ECB-910B-4E18-9E9A-F43AC4D01DA0}" dt="2020-12-12T13:49:37.820" v="1354" actId="47"/>
        <pc:sldMkLst>
          <pc:docMk/>
          <pc:sldMk cId="1569307389" sldId="287"/>
        </pc:sldMkLst>
        <pc:spChg chg="mod">
          <ac:chgData name="류 찬" userId="53f3920d59cc27ce" providerId="LiveId" clId="{23A42ECB-910B-4E18-9E9A-F43AC4D01DA0}" dt="2020-12-12T13:49:29.832" v="1349"/>
          <ac:spMkLst>
            <pc:docMk/>
            <pc:sldMk cId="1569307389" sldId="287"/>
            <ac:spMk id="56" creationId="{00000000-0000-0000-0000-000000000000}"/>
          </ac:spMkLst>
        </pc:spChg>
        <pc:spChg chg="mod">
          <ac:chgData name="류 찬" userId="53f3920d59cc27ce" providerId="LiveId" clId="{23A42ECB-910B-4E18-9E9A-F43AC4D01DA0}" dt="2020-12-12T13:49:35.383" v="1353" actId="20577"/>
          <ac:spMkLst>
            <pc:docMk/>
            <pc:sldMk cId="1569307389" sldId="287"/>
            <ac:spMk id="62" creationId="{8515D156-BC9D-4EDF-9E2B-2433A4F45E40}"/>
          </ac:spMkLst>
        </pc:spChg>
      </pc:sldChg>
      <pc:sldChg chg="modSp mod">
        <pc:chgData name="류 찬" userId="53f3920d59cc27ce" providerId="LiveId" clId="{23A42ECB-910B-4E18-9E9A-F43AC4D01DA0}" dt="2020-12-12T13:35:18.188" v="437" actId="20577"/>
        <pc:sldMkLst>
          <pc:docMk/>
          <pc:sldMk cId="494299091" sldId="288"/>
        </pc:sldMkLst>
        <pc:spChg chg="mod">
          <ac:chgData name="류 찬" userId="53f3920d59cc27ce" providerId="LiveId" clId="{23A42ECB-910B-4E18-9E9A-F43AC4D01DA0}" dt="2020-12-12T13:35:18.188" v="437" actId="20577"/>
          <ac:spMkLst>
            <pc:docMk/>
            <pc:sldMk cId="494299091" sldId="288"/>
            <ac:spMk id="62" creationId="{8515D156-BC9D-4EDF-9E2B-2433A4F45E40}"/>
          </ac:spMkLst>
        </pc:spChg>
      </pc:sldChg>
      <pc:sldChg chg="addSp delSp modSp mod">
        <pc:chgData name="류 찬" userId="53f3920d59cc27ce" providerId="LiveId" clId="{23A42ECB-910B-4E18-9E9A-F43AC4D01DA0}" dt="2020-12-12T13:36:50.840" v="769" actId="14100"/>
        <pc:sldMkLst>
          <pc:docMk/>
          <pc:sldMk cId="2350647760" sldId="289"/>
        </pc:sldMkLst>
        <pc:spChg chg="mod">
          <ac:chgData name="류 찬" userId="53f3920d59cc27ce" providerId="LiveId" clId="{23A42ECB-910B-4E18-9E9A-F43AC4D01DA0}" dt="2020-12-12T13:36:46.069" v="768" actId="20577"/>
          <ac:spMkLst>
            <pc:docMk/>
            <pc:sldMk cId="2350647760" sldId="289"/>
            <ac:spMk id="27" creationId="{E1FE0D53-5F14-43B7-9C9A-7B7C2F5E64DF}"/>
          </ac:spMkLst>
        </pc:spChg>
        <pc:spChg chg="mod">
          <ac:chgData name="류 찬" userId="53f3920d59cc27ce" providerId="LiveId" clId="{23A42ECB-910B-4E18-9E9A-F43AC4D01DA0}" dt="2020-12-12T13:31:33.039" v="15"/>
          <ac:spMkLst>
            <pc:docMk/>
            <pc:sldMk cId="2350647760" sldId="289"/>
            <ac:spMk id="56" creationId="{00000000-0000-0000-0000-000000000000}"/>
          </ac:spMkLst>
        </pc:spChg>
        <pc:grpChg chg="mod">
          <ac:chgData name="류 찬" userId="53f3920d59cc27ce" providerId="LiveId" clId="{23A42ECB-910B-4E18-9E9A-F43AC4D01DA0}" dt="2020-12-12T13:31:34.367" v="17" actId="1076"/>
          <ac:grpSpMkLst>
            <pc:docMk/>
            <pc:sldMk cId="2350647760" sldId="289"/>
            <ac:grpSpMk id="2" creationId="{EE5DDE4F-8A96-4EA9-AB08-0FC79121097E}"/>
          </ac:grpSpMkLst>
        </pc:grpChg>
        <pc:picChg chg="add mod">
          <ac:chgData name="류 찬" userId="53f3920d59cc27ce" providerId="LiveId" clId="{23A42ECB-910B-4E18-9E9A-F43AC4D01DA0}" dt="2020-12-12T13:32:53.503" v="28" actId="1076"/>
          <ac:picMkLst>
            <pc:docMk/>
            <pc:sldMk cId="2350647760" sldId="289"/>
            <ac:picMk id="5" creationId="{9B4EBB43-1741-42E1-A349-49A5270FC056}"/>
          </ac:picMkLst>
        </pc:picChg>
        <pc:picChg chg="del">
          <ac:chgData name="류 찬" userId="53f3920d59cc27ce" providerId="LiveId" clId="{23A42ECB-910B-4E18-9E9A-F43AC4D01DA0}" dt="2020-12-12T13:31:39.817" v="18" actId="478"/>
          <ac:picMkLst>
            <pc:docMk/>
            <pc:sldMk cId="2350647760" sldId="289"/>
            <ac:picMk id="12" creationId="{AFD9C0CD-778E-4C08-BB92-29DAE0C8A86A}"/>
          </ac:picMkLst>
        </pc:picChg>
        <pc:picChg chg="del">
          <ac:chgData name="류 찬" userId="53f3920d59cc27ce" providerId="LiveId" clId="{23A42ECB-910B-4E18-9E9A-F43AC4D01DA0}" dt="2020-12-12T13:31:39.817" v="18" actId="478"/>
          <ac:picMkLst>
            <pc:docMk/>
            <pc:sldMk cId="2350647760" sldId="289"/>
            <ac:picMk id="13" creationId="{6729C952-5656-43EA-8D9B-D79AB5A7D5D9}"/>
          </ac:picMkLst>
        </pc:picChg>
        <pc:picChg chg="add mod">
          <ac:chgData name="류 찬" userId="53f3920d59cc27ce" providerId="LiveId" clId="{23A42ECB-910B-4E18-9E9A-F43AC4D01DA0}" dt="2020-12-12T13:33:22.376" v="33" actId="1076"/>
          <ac:picMkLst>
            <pc:docMk/>
            <pc:sldMk cId="2350647760" sldId="289"/>
            <ac:picMk id="14" creationId="{42BAA275-9657-41FA-BEFA-021245D7F7B1}"/>
          </ac:picMkLst>
        </pc:picChg>
        <pc:picChg chg="add mod">
          <ac:chgData name="류 찬" userId="53f3920d59cc27ce" providerId="LiveId" clId="{23A42ECB-910B-4E18-9E9A-F43AC4D01DA0}" dt="2020-12-12T13:33:54.791" v="39" actId="1076"/>
          <ac:picMkLst>
            <pc:docMk/>
            <pc:sldMk cId="2350647760" sldId="289"/>
            <ac:picMk id="16" creationId="{1E3DCA6C-973D-43FF-905A-21D45A720857}"/>
          </ac:picMkLst>
        </pc:picChg>
        <pc:cxnChg chg="mod">
          <ac:chgData name="류 찬" userId="53f3920d59cc27ce" providerId="LiveId" clId="{23A42ECB-910B-4E18-9E9A-F43AC4D01DA0}" dt="2020-12-12T13:36:50.840" v="769" actId="14100"/>
          <ac:cxnSpMkLst>
            <pc:docMk/>
            <pc:sldMk cId="2350647760" sldId="289"/>
            <ac:cxnSpMk id="30" creationId="{8ED18180-1E92-48F1-BF0D-9E14EE87FDB0}"/>
          </ac:cxnSpMkLst>
        </pc:cxnChg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2109768297" sldId="290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2772732291" sldId="291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2131759105" sldId="292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1043575214" sldId="294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2629783226" sldId="295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1695762132" sldId="297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3043879905" sldId="298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119047071" sldId="299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3050457154" sldId="300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2421993214" sldId="301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4180759827" sldId="302"/>
        </pc:sldMkLst>
      </pc:sldChg>
      <pc:sldChg chg="del">
        <pc:chgData name="류 찬" userId="53f3920d59cc27ce" providerId="LiveId" clId="{23A42ECB-910B-4E18-9E9A-F43AC4D01DA0}" dt="2020-12-12T13:48:30.672" v="1173" actId="47"/>
        <pc:sldMkLst>
          <pc:docMk/>
          <pc:sldMk cId="1631774265" sldId="303"/>
        </pc:sldMkLst>
      </pc:sldChg>
      <pc:sldChg chg="del">
        <pc:chgData name="류 찬" userId="53f3920d59cc27ce" providerId="LiveId" clId="{23A42ECB-910B-4E18-9E9A-F43AC4D01DA0}" dt="2020-12-12T13:50:29.053" v="1417" actId="47"/>
        <pc:sldMkLst>
          <pc:docMk/>
          <pc:sldMk cId="262419857" sldId="304"/>
        </pc:sldMkLst>
      </pc:sldChg>
      <pc:sldChg chg="addSp delSp modSp add mod ord">
        <pc:chgData name="류 찬" userId="53f3920d59cc27ce" providerId="LiveId" clId="{23A42ECB-910B-4E18-9E9A-F43AC4D01DA0}" dt="2020-12-12T13:41:22.007" v="938" actId="1076"/>
        <pc:sldMkLst>
          <pc:docMk/>
          <pc:sldMk cId="3718009379" sldId="305"/>
        </pc:sldMkLst>
        <pc:spChg chg="mod">
          <ac:chgData name="류 찬" userId="53f3920d59cc27ce" providerId="LiveId" clId="{23A42ECB-910B-4E18-9E9A-F43AC4D01DA0}" dt="2020-12-12T13:41:22.007" v="938" actId="1076"/>
          <ac:spMkLst>
            <pc:docMk/>
            <pc:sldMk cId="3718009379" sldId="305"/>
            <ac:spMk id="27" creationId="{E1FE0D53-5F14-43B7-9C9A-7B7C2F5E64DF}"/>
          </ac:spMkLst>
        </pc:spChg>
        <pc:grpChg chg="mod">
          <ac:chgData name="류 찬" userId="53f3920d59cc27ce" providerId="LiveId" clId="{23A42ECB-910B-4E18-9E9A-F43AC4D01DA0}" dt="2020-12-12T13:41:19.536" v="937" actId="1076"/>
          <ac:grpSpMkLst>
            <pc:docMk/>
            <pc:sldMk cId="3718009379" sldId="305"/>
            <ac:grpSpMk id="2" creationId="{EE5DDE4F-8A96-4EA9-AB08-0FC79121097E}"/>
          </ac:grpSpMkLst>
        </pc:grpChg>
        <pc:picChg chg="add mod">
          <ac:chgData name="류 찬" userId="53f3920d59cc27ce" providerId="LiveId" clId="{23A42ECB-910B-4E18-9E9A-F43AC4D01DA0}" dt="2020-12-12T13:38:41.183" v="777" actId="14100"/>
          <ac:picMkLst>
            <pc:docMk/>
            <pc:sldMk cId="3718009379" sldId="305"/>
            <ac:picMk id="11" creationId="{FE86CBFA-F704-42E2-B907-EBF19700A296}"/>
          </ac:picMkLst>
        </pc:picChg>
        <pc:picChg chg="add mod">
          <ac:chgData name="류 찬" userId="53f3920d59cc27ce" providerId="LiveId" clId="{23A42ECB-910B-4E18-9E9A-F43AC4D01DA0}" dt="2020-12-12T13:40:18.208" v="855" actId="1076"/>
          <ac:picMkLst>
            <pc:docMk/>
            <pc:sldMk cId="3718009379" sldId="305"/>
            <ac:picMk id="13" creationId="{427FC6C1-C77A-4F2D-B124-9C98846BA125}"/>
          </ac:picMkLst>
        </pc:picChg>
        <pc:picChg chg="del">
          <ac:chgData name="류 찬" userId="53f3920d59cc27ce" providerId="LiveId" clId="{23A42ECB-910B-4E18-9E9A-F43AC4D01DA0}" dt="2020-12-12T13:39:23.601" v="805" actId="478"/>
          <ac:picMkLst>
            <pc:docMk/>
            <pc:sldMk cId="3718009379" sldId="305"/>
            <ac:picMk id="14" creationId="{42BAA275-9657-41FA-BEFA-021245D7F7B1}"/>
          </ac:picMkLst>
        </pc:picChg>
        <pc:picChg chg="del">
          <ac:chgData name="류 찬" userId="53f3920d59cc27ce" providerId="LiveId" clId="{23A42ECB-910B-4E18-9E9A-F43AC4D01DA0}" dt="2020-12-12T13:39:24.141" v="806" actId="478"/>
          <ac:picMkLst>
            <pc:docMk/>
            <pc:sldMk cId="3718009379" sldId="305"/>
            <ac:picMk id="16" creationId="{1E3DCA6C-973D-43FF-905A-21D45A720857}"/>
          </ac:picMkLst>
        </pc:picChg>
        <pc:picChg chg="add mod">
          <ac:chgData name="류 찬" userId="53f3920d59cc27ce" providerId="LiveId" clId="{23A42ECB-910B-4E18-9E9A-F43AC4D01DA0}" dt="2020-12-12T13:40:48.535" v="861" actId="1076"/>
          <ac:picMkLst>
            <pc:docMk/>
            <pc:sldMk cId="3718009379" sldId="305"/>
            <ac:picMk id="17" creationId="{7E2E0C40-D6D0-48D2-92F0-FE45DDAF3129}"/>
          </ac:picMkLst>
        </pc:picChg>
      </pc:sldChg>
      <pc:sldChg chg="addSp delSp modSp add mod ord">
        <pc:chgData name="류 찬" userId="53f3920d59cc27ce" providerId="LiveId" clId="{23A42ECB-910B-4E18-9E9A-F43AC4D01DA0}" dt="2020-12-12T13:48:11.514" v="1172" actId="20577"/>
        <pc:sldMkLst>
          <pc:docMk/>
          <pc:sldMk cId="932739514" sldId="306"/>
        </pc:sldMkLst>
        <pc:spChg chg="mod">
          <ac:chgData name="류 찬" userId="53f3920d59cc27ce" providerId="LiveId" clId="{23A42ECB-910B-4E18-9E9A-F43AC4D01DA0}" dt="2020-12-12T13:48:11.514" v="1172" actId="20577"/>
          <ac:spMkLst>
            <pc:docMk/>
            <pc:sldMk cId="932739514" sldId="306"/>
            <ac:spMk id="27" creationId="{E1FE0D53-5F14-43B7-9C9A-7B7C2F5E64DF}"/>
          </ac:spMkLst>
        </pc:spChg>
        <pc:spChg chg="ord">
          <ac:chgData name="류 찬" userId="53f3920d59cc27ce" providerId="LiveId" clId="{23A42ECB-910B-4E18-9E9A-F43AC4D01DA0}" dt="2020-12-12T13:46:40.276" v="970" actId="167"/>
          <ac:spMkLst>
            <pc:docMk/>
            <pc:sldMk cId="932739514" sldId="306"/>
            <ac:spMk id="39" creationId="{00000000-0000-0000-0000-000000000000}"/>
          </ac:spMkLst>
        </pc:spChg>
        <pc:picChg chg="del">
          <ac:chgData name="류 찬" userId="53f3920d59cc27ce" providerId="LiveId" clId="{23A42ECB-910B-4E18-9E9A-F43AC4D01DA0}" dt="2020-12-12T13:42:57.148" v="943" actId="478"/>
          <ac:picMkLst>
            <pc:docMk/>
            <pc:sldMk cId="932739514" sldId="306"/>
            <ac:picMk id="11" creationId="{FE86CBFA-F704-42E2-B907-EBF19700A296}"/>
          </ac:picMkLst>
        </pc:picChg>
        <pc:picChg chg="add mod">
          <ac:chgData name="류 찬" userId="53f3920d59cc27ce" providerId="LiveId" clId="{23A42ECB-910B-4E18-9E9A-F43AC4D01DA0}" dt="2020-12-12T13:43:04.783" v="947" actId="14100"/>
          <ac:picMkLst>
            <pc:docMk/>
            <pc:sldMk cId="932739514" sldId="306"/>
            <ac:picMk id="12" creationId="{AD91DD48-136A-41CE-875E-E63D15FCA4F0}"/>
          </ac:picMkLst>
        </pc:picChg>
        <pc:picChg chg="del">
          <ac:chgData name="류 찬" userId="53f3920d59cc27ce" providerId="LiveId" clId="{23A42ECB-910B-4E18-9E9A-F43AC4D01DA0}" dt="2020-12-12T13:45:31.324" v="954" actId="478"/>
          <ac:picMkLst>
            <pc:docMk/>
            <pc:sldMk cId="932739514" sldId="306"/>
            <ac:picMk id="13" creationId="{427FC6C1-C77A-4F2D-B124-9C98846BA125}"/>
          </ac:picMkLst>
        </pc:picChg>
        <pc:picChg chg="add mod">
          <ac:chgData name="류 찬" userId="53f3920d59cc27ce" providerId="LiveId" clId="{23A42ECB-910B-4E18-9E9A-F43AC4D01DA0}" dt="2020-12-12T13:43:26.495" v="951" actId="14100"/>
          <ac:picMkLst>
            <pc:docMk/>
            <pc:sldMk cId="932739514" sldId="306"/>
            <ac:picMk id="15" creationId="{81F47E0B-C9A3-4438-9366-076A8029FCB2}"/>
          </ac:picMkLst>
        </pc:picChg>
        <pc:picChg chg="add mod ord">
          <ac:chgData name="류 찬" userId="53f3920d59cc27ce" providerId="LiveId" clId="{23A42ECB-910B-4E18-9E9A-F43AC4D01DA0}" dt="2020-12-12T13:47:15.952" v="979" actId="166"/>
          <ac:picMkLst>
            <pc:docMk/>
            <pc:sldMk cId="932739514" sldId="306"/>
            <ac:picMk id="18" creationId="{2B835024-3093-4CF4-A07C-6E415FE913AF}"/>
          </ac:picMkLst>
        </pc:picChg>
        <pc:picChg chg="add mod ord">
          <ac:chgData name="류 찬" userId="53f3920d59cc27ce" providerId="LiveId" clId="{23A42ECB-910B-4E18-9E9A-F43AC4D01DA0}" dt="2020-12-12T13:47:18.577" v="980" actId="166"/>
          <ac:picMkLst>
            <pc:docMk/>
            <pc:sldMk cId="932739514" sldId="306"/>
            <ac:picMk id="20" creationId="{3E0AA999-BD47-4734-9BD4-6826A781DC3D}"/>
          </ac:picMkLst>
        </pc:picChg>
        <pc:picChg chg="add mod ord">
          <ac:chgData name="류 찬" userId="53f3920d59cc27ce" providerId="LiveId" clId="{23A42ECB-910B-4E18-9E9A-F43AC4D01DA0}" dt="2020-12-12T13:46:49.289" v="973" actId="1036"/>
          <ac:picMkLst>
            <pc:docMk/>
            <pc:sldMk cId="932739514" sldId="306"/>
            <ac:picMk id="22" creationId="{A97B3D00-AE8A-4838-9054-2047DB5E1D6E}"/>
          </ac:picMkLst>
        </pc:picChg>
        <pc:picChg chg="add mod">
          <ac:chgData name="류 찬" userId="53f3920d59cc27ce" providerId="LiveId" clId="{23A42ECB-910B-4E18-9E9A-F43AC4D01DA0}" dt="2020-12-12T13:47:11.823" v="978" actId="14100"/>
          <ac:picMkLst>
            <pc:docMk/>
            <pc:sldMk cId="932739514" sldId="306"/>
            <ac:picMk id="24" creationId="{2C5B8766-2EF5-4E60-B808-11B4F3D8F8D1}"/>
          </ac:picMkLst>
        </pc:picChg>
      </pc:sldChg>
      <pc:sldChg chg="modSp add mod">
        <pc:chgData name="류 찬" userId="53f3920d59cc27ce" providerId="LiveId" clId="{23A42ECB-910B-4E18-9E9A-F43AC4D01DA0}" dt="2020-12-12T13:50:33.536" v="1433" actId="20577"/>
        <pc:sldMkLst>
          <pc:docMk/>
          <pc:sldMk cId="4241964525" sldId="307"/>
        </pc:sldMkLst>
        <pc:spChg chg="mod">
          <ac:chgData name="류 찬" userId="53f3920d59cc27ce" providerId="LiveId" clId="{23A42ECB-910B-4E18-9E9A-F43AC4D01DA0}" dt="2020-12-12T13:50:33.536" v="1433" actId="20577"/>
          <ac:spMkLst>
            <pc:docMk/>
            <pc:sldMk cId="4241964525" sldId="307"/>
            <ac:spMk id="5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8761782" y="3654302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5763881" y="5468805"/>
            <a:ext cx="359793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cxnSpLocks/>
            <a:stCxn id="44" idx="2"/>
          </p:cNvCxnSpPr>
          <p:nvPr/>
        </p:nvCxnSpPr>
        <p:spPr>
          <a:xfrm>
            <a:off x="5286084" y="4255924"/>
            <a:ext cx="2" cy="7350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 flipV="1">
            <a:off x="5409909" y="4132098"/>
            <a:ext cx="335187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>
            <a:off x="9717373" y="4132098"/>
            <a:ext cx="0" cy="76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03668" y="872954"/>
            <a:ext cx="6578638" cy="162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white"/>
                </a:solidFill>
              </a:rPr>
              <a:t>자바 프로그래밍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전자공학과 </a:t>
            </a:r>
            <a:endParaRPr lang="en-US" altLang="ko-KR" sz="1200" b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2015142011 </a:t>
            </a:r>
            <a:r>
              <a:rPr lang="ko-KR" altLang="en-US" sz="1200" b="1" kern="0" dirty="0">
                <a:solidFill>
                  <a:prstClr val="white"/>
                </a:solidFill>
              </a:rPr>
              <a:t>류 찬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>
            <a:cxnSpLocks/>
          </p:cNvCxnSpPr>
          <p:nvPr/>
        </p:nvCxnSpPr>
        <p:spPr>
          <a:xfrm>
            <a:off x="654424" y="1084729"/>
            <a:ext cx="0" cy="2043953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4792027" y="5940462"/>
            <a:ext cx="1015021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Class Diagram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동작 부연설명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00891" y="3282293"/>
            <a:ext cx="441147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15C519-3C36-4C93-9D69-7C565D847E3E}"/>
              </a:ext>
            </a:extLst>
          </p:cNvPr>
          <p:cNvSpPr/>
          <p:nvPr/>
        </p:nvSpPr>
        <p:spPr>
          <a:xfrm>
            <a:off x="4839853" y="491581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AEE40BD-C64C-4E3D-9B1F-E3293BF436D4}"/>
              </a:ext>
            </a:extLst>
          </p:cNvPr>
          <p:cNvSpPr/>
          <p:nvPr/>
        </p:nvSpPr>
        <p:spPr>
          <a:xfrm>
            <a:off x="4839853" y="3654302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32A74E-502C-449E-858D-03B43458EE3F}"/>
              </a:ext>
            </a:extLst>
          </p:cNvPr>
          <p:cNvSpPr/>
          <p:nvPr/>
        </p:nvSpPr>
        <p:spPr>
          <a:xfrm>
            <a:off x="4792026" y="3282293"/>
            <a:ext cx="101502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Class Diagram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ECC892-C48F-4CD7-9BCF-E70CA727D257}"/>
              </a:ext>
            </a:extLst>
          </p:cNvPr>
          <p:cNvSpPr/>
          <p:nvPr/>
        </p:nvSpPr>
        <p:spPr>
          <a:xfrm>
            <a:off x="9386771" y="5940462"/>
            <a:ext cx="85472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동작 설명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74DFC54-3F7C-4660-BFC1-6C979B7F55D7}"/>
              </a:ext>
            </a:extLst>
          </p:cNvPr>
          <p:cNvSpPr/>
          <p:nvPr/>
        </p:nvSpPr>
        <p:spPr>
          <a:xfrm>
            <a:off x="9354449" y="491581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133561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내용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15D156-BC9D-4EDF-9E2B-2433A4F45E40}"/>
              </a:ext>
            </a:extLst>
          </p:cNvPr>
          <p:cNvSpPr/>
          <p:nvPr/>
        </p:nvSpPr>
        <p:spPr>
          <a:xfrm>
            <a:off x="1376469" y="1780670"/>
            <a:ext cx="8795139" cy="1775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schemeClr val="bg1"/>
                </a:solidFill>
                <a:latin typeface="+mj-lt"/>
              </a:rPr>
              <a:t>순발력 게임</a:t>
            </a:r>
            <a:endParaRPr lang="en-US" altLang="ko-KR" sz="1600" b="1" kern="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kern="0" spc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4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가지 모양의 삼각형이 출력되어 제한시간 안에 해당 방향의 키보드를 입력한다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입력 순서는 삼각형의 크기에 맞추어 진행한다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.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큰 삼각형부터 작은 삼각형 순으로 </a:t>
            </a:r>
            <a:r>
              <a:rPr lang="ko-KR" altLang="en-US" sz="1400" kern="0" spc="0" dirty="0" err="1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없애나간다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Bembo" panose="020B0604020202020204" pitchFamily="18" charset="0"/>
              </a:rPr>
              <a:t>.</a:t>
            </a:r>
            <a:endParaRPr lang="en-US" altLang="ko-KR" sz="1400" kern="0" dirty="0">
              <a:solidFill>
                <a:schemeClr val="bg1"/>
              </a:solidFill>
              <a:latin typeface="Bembo" panose="020B0604020202020204" pitchFamily="18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EB8C72-9D98-4CAA-A875-E4EEAE25403D}"/>
              </a:ext>
            </a:extLst>
          </p:cNvPr>
          <p:cNvCxnSpPr>
            <a:cxnSpLocks/>
          </p:cNvCxnSpPr>
          <p:nvPr/>
        </p:nvCxnSpPr>
        <p:spPr>
          <a:xfrm flipH="1">
            <a:off x="1287137" y="1765871"/>
            <a:ext cx="1" cy="166312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CB1877-151D-4D76-815A-B2E0ECFD00AE}"/>
              </a:ext>
            </a:extLst>
          </p:cNvPr>
          <p:cNvCxnSpPr>
            <a:cxnSpLocks/>
          </p:cNvCxnSpPr>
          <p:nvPr/>
        </p:nvCxnSpPr>
        <p:spPr>
          <a:xfrm flipH="1">
            <a:off x="1287136" y="4002890"/>
            <a:ext cx="1" cy="20129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8ED184-A2EA-4D28-8C91-B6B01191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99" y="4070522"/>
            <a:ext cx="4008540" cy="6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49BAC6-7756-466F-82B7-05445AB80CD4}"/>
              </a:ext>
            </a:extLst>
          </p:cNvPr>
          <p:cNvSpPr/>
          <p:nvPr/>
        </p:nvSpPr>
        <p:spPr>
          <a:xfrm>
            <a:off x="1376469" y="4010309"/>
            <a:ext cx="8795139" cy="1775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chemeClr val="bg1"/>
                </a:solidFill>
                <a:latin typeface="+mj-lt"/>
              </a:rPr>
              <a:t>Rule</a:t>
            </a:r>
          </a:p>
          <a:p>
            <a:pPr>
              <a:lnSpc>
                <a:spcPct val="150000"/>
              </a:lnSpc>
            </a:pPr>
            <a:endParaRPr lang="en-US" altLang="ko-KR" sz="1600" b="1" kern="0" spc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총 세번의 기회가 주어지며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시간이 초과되거나 잘못된 키를 입력하면 기회가 한번씩 차감된다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삼각형은 각각이 </a:t>
            </a:r>
            <a:r>
              <a:rPr lang="ko-KR" altLang="en-US" sz="1400" kern="0" dirty="0" err="1">
                <a:solidFill>
                  <a:schemeClr val="bg1"/>
                </a:solidFill>
                <a:latin typeface="+mn-ea"/>
              </a:rPr>
              <a:t>랜덤한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 속도로 움직인다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처음은 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개의 삼각형으로 시작되며 클리어 시마다 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2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개씩 증가한다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최대 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100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개의 삼각형이 출현한다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spc="0" dirty="0">
              <a:solidFill>
                <a:schemeClr val="bg1"/>
              </a:solidFill>
              <a:effectLst/>
              <a:latin typeface="Bembo" panose="020B0604020202020204" pitchFamily="18" charset="0"/>
              <a:ea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400" kern="0" spc="0" dirty="0">
              <a:solidFill>
                <a:schemeClr val="bg1"/>
              </a:solidFill>
              <a:effectLst/>
              <a:latin typeface="Bemb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271117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Class Diagram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BA0844-D8DC-408B-BF2F-159F8CA3012B}"/>
              </a:ext>
            </a:extLst>
          </p:cNvPr>
          <p:cNvSpPr/>
          <p:nvPr/>
        </p:nvSpPr>
        <p:spPr>
          <a:xfrm>
            <a:off x="3242044" y="2374367"/>
            <a:ext cx="2218069" cy="1506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MyGame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50A349-4DF5-4BC8-848E-64AFC8252F08}"/>
              </a:ext>
            </a:extLst>
          </p:cNvPr>
          <p:cNvSpPr/>
          <p:nvPr/>
        </p:nvSpPr>
        <p:spPr>
          <a:xfrm>
            <a:off x="1602189" y="3474191"/>
            <a:ext cx="814563" cy="341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E01171-A0BE-499C-A008-680FE1A87C38}"/>
              </a:ext>
            </a:extLst>
          </p:cNvPr>
          <p:cNvSpPr/>
          <p:nvPr/>
        </p:nvSpPr>
        <p:spPr>
          <a:xfrm>
            <a:off x="1602189" y="2447810"/>
            <a:ext cx="814563" cy="341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Life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AAB2C4-26DF-4497-BB41-69E1BA957AFE}"/>
              </a:ext>
            </a:extLst>
          </p:cNvPr>
          <p:cNvSpPr/>
          <p:nvPr/>
        </p:nvSpPr>
        <p:spPr>
          <a:xfrm>
            <a:off x="1602189" y="2967724"/>
            <a:ext cx="814563" cy="341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E979AD-58C7-414E-885A-CC5911DFFEF0}"/>
              </a:ext>
            </a:extLst>
          </p:cNvPr>
          <p:cNvSpPr/>
          <p:nvPr/>
        </p:nvSpPr>
        <p:spPr>
          <a:xfrm>
            <a:off x="6349950" y="3311149"/>
            <a:ext cx="1166472" cy="550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DD9268-D0DB-4849-ABF9-968A5DA59BA5}"/>
              </a:ext>
            </a:extLst>
          </p:cNvPr>
          <p:cNvSpPr/>
          <p:nvPr/>
        </p:nvSpPr>
        <p:spPr>
          <a:xfrm>
            <a:off x="6349950" y="4007052"/>
            <a:ext cx="1166472" cy="550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BEAB4-17B1-4245-A482-CA9A4ADD9478}"/>
              </a:ext>
            </a:extLst>
          </p:cNvPr>
          <p:cNvSpPr/>
          <p:nvPr/>
        </p:nvSpPr>
        <p:spPr>
          <a:xfrm>
            <a:off x="6349950" y="4702955"/>
            <a:ext cx="1166472" cy="550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CD0FFE-DE6A-4D2A-8D1B-934F4E2CA08A}"/>
              </a:ext>
            </a:extLst>
          </p:cNvPr>
          <p:cNvSpPr/>
          <p:nvPr/>
        </p:nvSpPr>
        <p:spPr>
          <a:xfrm>
            <a:off x="6326662" y="5468495"/>
            <a:ext cx="1166472" cy="550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5D897-CB50-44C0-ABD3-DC8C615262BB}"/>
              </a:ext>
            </a:extLst>
          </p:cNvPr>
          <p:cNvSpPr/>
          <p:nvPr/>
        </p:nvSpPr>
        <p:spPr>
          <a:xfrm>
            <a:off x="2995705" y="4758337"/>
            <a:ext cx="1405378" cy="516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DrawFrame</a:t>
            </a:r>
            <a:endParaRPr lang="ko-KR" altLang="en-US" dirty="0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A23BE89F-23C6-47D7-90C0-2830A7D8D400}"/>
              </a:ext>
            </a:extLst>
          </p:cNvPr>
          <p:cNvSpPr/>
          <p:nvPr/>
        </p:nvSpPr>
        <p:spPr>
          <a:xfrm rot="5400000">
            <a:off x="2700728" y="2379340"/>
            <a:ext cx="153909" cy="48089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91E53BCF-AB46-410C-B08C-BF8CB05EDC1D}"/>
              </a:ext>
            </a:extLst>
          </p:cNvPr>
          <p:cNvSpPr/>
          <p:nvPr/>
        </p:nvSpPr>
        <p:spPr>
          <a:xfrm rot="5400000">
            <a:off x="2700728" y="2878449"/>
            <a:ext cx="153909" cy="48089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07232451-66FD-43BB-9D60-61C8123AB461}"/>
              </a:ext>
            </a:extLst>
          </p:cNvPr>
          <p:cNvSpPr/>
          <p:nvPr/>
        </p:nvSpPr>
        <p:spPr>
          <a:xfrm rot="5400000">
            <a:off x="2700728" y="3404449"/>
            <a:ext cx="153909" cy="48089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970E60AA-1323-43B2-822A-BB5EC87411FD}"/>
              </a:ext>
            </a:extLst>
          </p:cNvPr>
          <p:cNvSpPr/>
          <p:nvPr/>
        </p:nvSpPr>
        <p:spPr>
          <a:xfrm rot="5400000">
            <a:off x="5960459" y="2193086"/>
            <a:ext cx="153909" cy="48089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84CC29-B601-4326-BCE7-E6CFE86676B0}"/>
              </a:ext>
            </a:extLst>
          </p:cNvPr>
          <p:cNvSpPr/>
          <p:nvPr/>
        </p:nvSpPr>
        <p:spPr>
          <a:xfrm>
            <a:off x="6718078" y="1985251"/>
            <a:ext cx="1244612" cy="76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82" name="화살표: 위쪽/아래쪽 81">
            <a:extLst>
              <a:ext uri="{FF2B5EF4-FFF2-40B4-BE49-F238E27FC236}">
                <a16:creationId xmlns:a16="http://schemas.microsoft.com/office/drawing/2014/main" id="{A1519694-443A-4D17-AC4E-1EF811C0C7D6}"/>
              </a:ext>
            </a:extLst>
          </p:cNvPr>
          <p:cNvSpPr/>
          <p:nvPr/>
        </p:nvSpPr>
        <p:spPr>
          <a:xfrm rot="10800000">
            <a:off x="3597172" y="4079070"/>
            <a:ext cx="153909" cy="48089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A738DA-5E9F-4D9A-A3D4-A3EC603F022A}"/>
              </a:ext>
            </a:extLst>
          </p:cNvPr>
          <p:cNvSpPr/>
          <p:nvPr/>
        </p:nvSpPr>
        <p:spPr>
          <a:xfrm>
            <a:off x="2521823" y="5652801"/>
            <a:ext cx="980032" cy="362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Shape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DD8183-BA8D-4059-B922-5A5A6D7BFEB5}"/>
              </a:ext>
            </a:extLst>
          </p:cNvPr>
          <p:cNvSpPr/>
          <p:nvPr/>
        </p:nvSpPr>
        <p:spPr>
          <a:xfrm>
            <a:off x="3751081" y="5652801"/>
            <a:ext cx="980032" cy="362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FPS</a:t>
            </a:r>
            <a:endParaRPr lang="ko-KR" altLang="en-US" dirty="0"/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A51F0406-CAAB-4C4B-A104-2166CB09D308}"/>
              </a:ext>
            </a:extLst>
          </p:cNvPr>
          <p:cNvSpPr/>
          <p:nvPr/>
        </p:nvSpPr>
        <p:spPr>
          <a:xfrm rot="10800000" flipH="1">
            <a:off x="3199940" y="5349376"/>
            <a:ext cx="99254" cy="26638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75893979-8706-4B36-9A82-387BF192BAF8}"/>
              </a:ext>
            </a:extLst>
          </p:cNvPr>
          <p:cNvSpPr/>
          <p:nvPr/>
        </p:nvSpPr>
        <p:spPr>
          <a:xfrm rot="10800000" flipH="1">
            <a:off x="3885740" y="5349376"/>
            <a:ext cx="99254" cy="26638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054582-8EC0-46A6-8E24-CD53587256E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60113" y="3567943"/>
            <a:ext cx="889837" cy="183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DF585E3-85E0-4F7E-B8C4-C7146F16D49A}"/>
              </a:ext>
            </a:extLst>
          </p:cNvPr>
          <p:cNvCxnSpPr>
            <a:cxnSpLocks/>
          </p:cNvCxnSpPr>
          <p:nvPr/>
        </p:nvCxnSpPr>
        <p:spPr>
          <a:xfrm>
            <a:off x="5914874" y="4282431"/>
            <a:ext cx="435076" cy="89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ED4F1A-5C8D-4E2E-BE1E-9119F3956462}"/>
              </a:ext>
            </a:extLst>
          </p:cNvPr>
          <p:cNvCxnSpPr>
            <a:cxnSpLocks/>
          </p:cNvCxnSpPr>
          <p:nvPr/>
        </p:nvCxnSpPr>
        <p:spPr>
          <a:xfrm>
            <a:off x="5914874" y="4978131"/>
            <a:ext cx="435076" cy="89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3950605-CCF2-4DB9-80A2-890264DD6981}"/>
              </a:ext>
            </a:extLst>
          </p:cNvPr>
          <p:cNvCxnSpPr>
            <a:cxnSpLocks/>
          </p:cNvCxnSpPr>
          <p:nvPr/>
        </p:nvCxnSpPr>
        <p:spPr>
          <a:xfrm>
            <a:off x="5914874" y="5766468"/>
            <a:ext cx="435076" cy="89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4F2A1E-45F6-4BD1-A6A7-A4FCF7D140F1}"/>
              </a:ext>
            </a:extLst>
          </p:cNvPr>
          <p:cNvCxnSpPr/>
          <p:nvPr/>
        </p:nvCxnSpPr>
        <p:spPr>
          <a:xfrm>
            <a:off x="5914874" y="3567943"/>
            <a:ext cx="0" cy="21985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2EC257-73F3-4B28-8CB3-0B485EF146D6}"/>
              </a:ext>
            </a:extLst>
          </p:cNvPr>
          <p:cNvCxnSpPr/>
          <p:nvPr/>
        </p:nvCxnSpPr>
        <p:spPr>
          <a:xfrm flipH="1">
            <a:off x="4514850" y="4702955"/>
            <a:ext cx="1400024" cy="28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9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Class Diagram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15D156-BC9D-4EDF-9E2B-2433A4F45E40}"/>
              </a:ext>
            </a:extLst>
          </p:cNvPr>
          <p:cNvSpPr/>
          <p:nvPr/>
        </p:nvSpPr>
        <p:spPr>
          <a:xfrm>
            <a:off x="1376470" y="1610772"/>
            <a:ext cx="8795139" cy="475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schemeClr val="accent6"/>
                </a:solidFill>
                <a:latin typeface="+mj-lt"/>
              </a:rPr>
              <a:t>동작 수행</a:t>
            </a:r>
            <a:endParaRPr lang="en-US" altLang="ko-KR" sz="1600" b="1" kern="0" spc="0" dirty="0">
              <a:solidFill>
                <a:schemeClr val="accent6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My game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Timer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동작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도형 생성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문제 풀이 등의 기초적인 모든 코드를 수행한다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Life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는 남은 기회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), Stage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는 삼각형의 개수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(1 + stage), Time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은 제한시간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(Stage + 1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초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를 의미한다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삼각형의 크기는 처음에 입력 받을 삼각형부터 마지막까지 점점 작아진다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Stage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random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하게 값을 생성하여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해당하는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up, down, left, right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의 삼각형 모양을 제작한다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만들어진 삼각형은 </a:t>
            </a:r>
            <a:r>
              <a:rPr lang="en-US" altLang="ko-KR" sz="1400" kern="0" dirty="0" err="1">
                <a:solidFill>
                  <a:schemeClr val="bg1"/>
                </a:solidFill>
                <a:latin typeface="+mn-ea"/>
              </a:rPr>
              <a:t>DrawFrame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에서 출력된다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en-US" altLang="ko-KR" sz="1400" kern="0" dirty="0" err="1">
                <a:solidFill>
                  <a:schemeClr val="bg1"/>
                </a:solidFill>
                <a:latin typeface="+mn-ea"/>
              </a:rPr>
              <a:t>TImerFPS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를 통해 삼각형을 움직이게 하고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Shape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함수는 삼각형들이 화면에서 돌아다니게 만든다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Key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는 유저의 키보드가 눌렸을 때에 동작한다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키보드의 ↑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↓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→에 해당하는 각각의 버튼이 눌렸을 때에 맞는 값을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return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kern="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return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받은 값을 통해 </a:t>
            </a:r>
            <a:r>
              <a:rPr lang="en-US" altLang="ko-KR" sz="1400" kern="0" dirty="0" err="1">
                <a:solidFill>
                  <a:schemeClr val="bg1"/>
                </a:solidFill>
                <a:latin typeface="+mn-ea"/>
              </a:rPr>
              <a:t>Mygame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은  정확한 값이 입력 받았는지 판단한다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EB8C72-9D98-4CAA-A875-E4EEAE25403D}"/>
              </a:ext>
            </a:extLst>
          </p:cNvPr>
          <p:cNvCxnSpPr>
            <a:cxnSpLocks/>
          </p:cNvCxnSpPr>
          <p:nvPr/>
        </p:nvCxnSpPr>
        <p:spPr>
          <a:xfrm>
            <a:off x="1287141" y="1625980"/>
            <a:ext cx="35021" cy="47367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8ED184-A2EA-4D28-8C91-B6B01191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99" y="4420303"/>
            <a:ext cx="4008540" cy="6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271117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코드 설명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E0D53-5F14-43B7-9C9A-7B7C2F5E64DF}"/>
              </a:ext>
            </a:extLst>
          </p:cNvPr>
          <p:cNvSpPr txBox="1"/>
          <p:nvPr/>
        </p:nvSpPr>
        <p:spPr>
          <a:xfrm>
            <a:off x="871571" y="4926132"/>
            <a:ext cx="10473173" cy="142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스테이지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시간 초과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게임 오버 장면과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console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이다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첫번째 스테이지는 세개의 삼각형이 출력되고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순서대로 →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 순서로 입력하여야 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시간동안 아무런 값을 입력하지 않아 기회가 총 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번 차감되어 게임이 오버되었다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게임 오버되면 삼각형은 모두 사라지고 더는 동작하지 않는다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18180-1E92-48F1-BF0D-9E14EE87FDB0}"/>
              </a:ext>
            </a:extLst>
          </p:cNvPr>
          <p:cNvCxnSpPr>
            <a:cxnSpLocks/>
          </p:cNvCxnSpPr>
          <p:nvPr/>
        </p:nvCxnSpPr>
        <p:spPr>
          <a:xfrm>
            <a:off x="847256" y="4951643"/>
            <a:ext cx="0" cy="13986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4EBB43-1741-42E1-A349-49A5270F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725145"/>
            <a:ext cx="3448050" cy="30756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BAA275-9657-41FA-BEFA-021245D7F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54862"/>
            <a:ext cx="1219200" cy="2752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3DCA6C-973D-43FF-905A-21D45A72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4" y="1739433"/>
            <a:ext cx="3448050" cy="3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4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271117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코드 설명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E0D53-5F14-43B7-9C9A-7B7C2F5E64DF}"/>
              </a:ext>
            </a:extLst>
          </p:cNvPr>
          <p:cNvSpPr txBox="1"/>
          <p:nvPr/>
        </p:nvSpPr>
        <p:spPr>
          <a:xfrm>
            <a:off x="871571" y="5039109"/>
            <a:ext cx="10473173" cy="10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스테이지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잘못된 입력 장면과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console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이다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첫번째 스테이지는 세개의 삼각형이 출력되고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순서대로 ↓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↓ 순서로 입력하여야 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처음에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↑키를 입력하자 기회가 차감되고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새로운 삼각형들이 등장하였다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18180-1E92-48F1-BF0D-9E14EE87FDB0}"/>
              </a:ext>
            </a:extLst>
          </p:cNvPr>
          <p:cNvCxnSpPr>
            <a:cxnSpLocks/>
          </p:cNvCxnSpPr>
          <p:nvPr/>
        </p:nvCxnSpPr>
        <p:spPr>
          <a:xfrm>
            <a:off x="847256" y="4951643"/>
            <a:ext cx="0" cy="13986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4EBB43-1741-42E1-A349-49A5270F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725145"/>
            <a:ext cx="3448050" cy="3075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86CBFA-F704-42E2-B907-EBF19700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65" y="1713379"/>
            <a:ext cx="3437860" cy="30869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7FC6C1-C77A-4F2D-B124-9C98846B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806" y="2986087"/>
            <a:ext cx="1513765" cy="5762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2E0C40-D6D0-48D2-92F0-FE45DDAF3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888" y="1738815"/>
            <a:ext cx="3448050" cy="30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5DDE4F-8A96-4EA9-AB08-0FC79121097E}"/>
              </a:ext>
            </a:extLst>
          </p:cNvPr>
          <p:cNvGrpSpPr/>
          <p:nvPr/>
        </p:nvGrpSpPr>
        <p:grpSpPr>
          <a:xfrm>
            <a:off x="587571" y="271117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코드 설명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E0D53-5F14-43B7-9C9A-7B7C2F5E64DF}"/>
              </a:ext>
            </a:extLst>
          </p:cNvPr>
          <p:cNvSpPr txBox="1"/>
          <p:nvPr/>
        </p:nvSpPr>
        <p:spPr>
          <a:xfrm>
            <a:off x="871571" y="5039109"/>
            <a:ext cx="10473173" cy="10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스테이지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잘못된 입력 장면과 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console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이다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첫번째 스테이지는 세개의 삼각형이 출력되고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순서대로 ↑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←</a:t>
            </a:r>
            <a:r>
              <a:rPr lang="en-US" altLang="ko-KR" sz="1400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  <a:latin typeface="+mn-ea"/>
              </a:rPr>
              <a:t>순서로 입력하여야 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-&gt;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옳은 키를 입력하자 스테이지 클리어 메시지가 출력되고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n-ea"/>
              </a:rPr>
              <a:t>다음 스테이지가 진행된다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.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18180-1E92-48F1-BF0D-9E14EE87FDB0}"/>
              </a:ext>
            </a:extLst>
          </p:cNvPr>
          <p:cNvCxnSpPr>
            <a:cxnSpLocks/>
          </p:cNvCxnSpPr>
          <p:nvPr/>
        </p:nvCxnSpPr>
        <p:spPr>
          <a:xfrm>
            <a:off x="847256" y="4951643"/>
            <a:ext cx="0" cy="13986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4EBB43-1741-42E1-A349-49A5270F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725145"/>
            <a:ext cx="3448050" cy="3075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2E0C40-D6D0-48D2-92F0-FE45DDAF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88" y="1738815"/>
            <a:ext cx="3448050" cy="3061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91DD48-136A-41CE-875E-E63D15FCA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4" y="1770543"/>
            <a:ext cx="3405519" cy="30298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F47E0B-C9A3-4438-9366-076A8029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888" y="1725145"/>
            <a:ext cx="3448050" cy="30470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7B3D00-AE8A-4838-9054-2047DB5E1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111" y="3621567"/>
            <a:ext cx="180975" cy="190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C5B8766-2EF5-4E60-B808-11B4F3D8F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98" y="2151795"/>
            <a:ext cx="1085533" cy="1447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835024-3093-4CF4-A07C-6E415FE91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581" y="2151795"/>
            <a:ext cx="1476375" cy="1590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E0AA999-BD47-4734-9BD4-6826A781D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6681" y="3564417"/>
            <a:ext cx="2114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8761782" y="3654302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5763881" y="5468805"/>
            <a:ext cx="359793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cxnSpLocks/>
            <a:stCxn id="44" idx="2"/>
          </p:cNvCxnSpPr>
          <p:nvPr/>
        </p:nvCxnSpPr>
        <p:spPr>
          <a:xfrm>
            <a:off x="5286084" y="4255924"/>
            <a:ext cx="2" cy="7350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 flipV="1">
            <a:off x="5409909" y="4132098"/>
            <a:ext cx="335187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>
            <a:off x="9717373" y="4132098"/>
            <a:ext cx="0" cy="76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03668" y="872954"/>
            <a:ext cx="657863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.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>
            <a:cxnSpLocks/>
          </p:cNvCxnSpPr>
          <p:nvPr/>
        </p:nvCxnSpPr>
        <p:spPr>
          <a:xfrm>
            <a:off x="654424" y="1084729"/>
            <a:ext cx="0" cy="2043953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4792027" y="5940462"/>
            <a:ext cx="1015021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Class Diagram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동작 부연설명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00891" y="3282293"/>
            <a:ext cx="441147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15C519-3C36-4C93-9D69-7C565D847E3E}"/>
              </a:ext>
            </a:extLst>
          </p:cNvPr>
          <p:cNvSpPr/>
          <p:nvPr/>
        </p:nvSpPr>
        <p:spPr>
          <a:xfrm>
            <a:off x="4839853" y="491581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AEE40BD-C64C-4E3D-9B1F-E3293BF436D4}"/>
              </a:ext>
            </a:extLst>
          </p:cNvPr>
          <p:cNvSpPr/>
          <p:nvPr/>
        </p:nvSpPr>
        <p:spPr>
          <a:xfrm>
            <a:off x="4839853" y="3654302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32A74E-502C-449E-858D-03B43458EE3F}"/>
              </a:ext>
            </a:extLst>
          </p:cNvPr>
          <p:cNvSpPr/>
          <p:nvPr/>
        </p:nvSpPr>
        <p:spPr>
          <a:xfrm>
            <a:off x="4792026" y="3282293"/>
            <a:ext cx="101502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Class Diagram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ECC892-C48F-4CD7-9BCF-E70CA727D257}"/>
              </a:ext>
            </a:extLst>
          </p:cNvPr>
          <p:cNvSpPr/>
          <p:nvPr/>
        </p:nvSpPr>
        <p:spPr>
          <a:xfrm>
            <a:off x="9386771" y="5940462"/>
            <a:ext cx="85472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동작 설명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74DFC54-3F7C-4660-BFC1-6C979B7F55D7}"/>
              </a:ext>
            </a:extLst>
          </p:cNvPr>
          <p:cNvSpPr/>
          <p:nvPr/>
        </p:nvSpPr>
        <p:spPr>
          <a:xfrm>
            <a:off x="9354449" y="491581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645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399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Bembo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류 찬</cp:lastModifiedBy>
  <cp:revision>38</cp:revision>
  <dcterms:created xsi:type="dcterms:W3CDTF">2020-03-12T04:15:58Z</dcterms:created>
  <dcterms:modified xsi:type="dcterms:W3CDTF">2020-12-12T13:50:34Z</dcterms:modified>
</cp:coreProperties>
</file>