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DC4328-467F-4653-B1EA-C138D195DB39}" v="150" dt="2022-09-08T14:56:13.7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20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541547B-F1F0-45A1-8EA0-C07FD960B08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F12BF2-F430-42B7-BE2D-C98504EE3F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D4A0C-B9DC-4EEF-B534-AEB8668AEA9D}" type="datetimeFigureOut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9/8/2022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F8CBDD-E651-40C9-A254-E9987C084F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D92F3B-F48C-493C-BB61-9652ED20AB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237B8-63D1-4C9C-B50E-0F7A66D3CB4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06089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A25C8-43F1-420A-B96F-F02F73A14053}" type="datetimeFigureOut">
              <a:rPr lang="en-US" altLang="ko-KR" noProof="0" smtClean="0"/>
              <a:t>9/8/2022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두 번째 수준</a:t>
            </a:r>
          </a:p>
          <a:p>
            <a:pPr lvl="2"/>
            <a:r>
              <a:rPr lang="ko-KR" altLang="en-US" noProof="0"/>
              <a:t>세 번째 수준</a:t>
            </a:r>
          </a:p>
          <a:p>
            <a:pPr lvl="3"/>
            <a:r>
              <a:rPr lang="ko-KR" altLang="en-US" noProof="0"/>
              <a:t>네 번째 수준</a:t>
            </a:r>
          </a:p>
          <a:p>
            <a:pPr lvl="4"/>
            <a:r>
              <a:rPr lang="ko-KR" altLang="en-US" noProof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E0612-9AD6-41FA-971E-587F7EDE57E3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6678875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7E0612-9AD6-41FA-971E-587F7EDE57E3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8953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자유형(F)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 rtlCol="0"/>
          <a:lstStyle>
            <a:lvl1pPr>
              <a:defRPr sz="540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rtlCol="0"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8B1115-D055-44BF-B693-0CFFBEE24E34}" type="datetime1">
              <a:rPr lang="ko-KR" altLang="en-US" noProof="0" smtClean="0"/>
              <a:t>2022-09-08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5" name="그림 개체 틀 14"/>
          <p:cNvSpPr>
            <a:spLocks noGrp="1" noChangeAspect="1"/>
          </p:cNvSpPr>
          <p:nvPr>
            <p:ph type="pic" sz="quarter" idx="13" hasCustomPrompt="1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10000" y="5367338"/>
            <a:ext cx="10561418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CD6A4E-0B9A-494D-9CF7-7F8E75687D51}" type="datetime1">
              <a:rPr lang="ko-KR" altLang="en-US" noProof="0" smtClean="0"/>
              <a:t>2022-09-08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(F)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rtlCol="0" anchor="b"/>
          <a:lstStyle>
            <a:lvl1pPr algn="l">
              <a:defRPr sz="4200" b="1" cap="none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53190" y="4443680"/>
            <a:ext cx="5891636" cy="713241"/>
          </a:xfrm>
        </p:spPr>
        <p:txBody>
          <a:bodyPr rtlCol="0"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9" name="텍스트 개체 틀 5"/>
          <p:cNvSpPr>
            <a:spLocks noGrp="1"/>
          </p:cNvSpPr>
          <p:nvPr>
            <p:ph type="body" sz="quarter" idx="16" hasCustomPrompt="1"/>
          </p:nvPr>
        </p:nvSpPr>
        <p:spPr>
          <a:xfrm>
            <a:off x="7574642" y="1081456"/>
            <a:ext cx="3810001" cy="4075465"/>
          </a:xfrm>
        </p:spPr>
        <p:txBody>
          <a:bodyPr rtlCol="0" anchor="t"/>
          <a:lstStyle>
            <a:lvl1pPr marL="0" indent="0">
              <a:buFontTx/>
              <a:buNone/>
              <a:defRPr/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8C0615-7515-41FC-B54E-DE729EC06ADD}" type="datetime1">
              <a:rPr lang="ko-KR" altLang="en-US" noProof="0" smtClean="0"/>
              <a:t>2022-09-08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(F)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제목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 rtlCol="0"/>
          <a:lstStyle>
            <a:lvl1pPr>
              <a:defRPr sz="320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6" hasCustomPrompt="1"/>
          </p:nvPr>
        </p:nvSpPr>
        <p:spPr>
          <a:xfrm>
            <a:off x="6156000" y="2286000"/>
            <a:ext cx="4880300" cy="2295525"/>
          </a:xfrm>
        </p:spPr>
        <p:txBody>
          <a:bodyPr rtlCol="0" anchor="t"/>
          <a:lstStyle>
            <a:lvl1pPr marL="0" indent="0">
              <a:buFontTx/>
              <a:buNone/>
              <a:defRPr/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6B51C7-7BBA-416A-9C18-9414F21AF3A8}" type="datetime1">
              <a:rPr lang="ko-KR" altLang="en-US" noProof="0" smtClean="0"/>
              <a:t>2022-09-08</a:t>
            </a:fld>
            <a:endParaRPr lang="ko-KR" altLang="en-US" noProof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(F)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6765E0-5D38-49DE-83BA-E6C2038C0DEF}" type="datetime1">
              <a:rPr lang="ko-KR" altLang="en-US" noProof="0" smtClean="0"/>
              <a:t>2022-09-08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(F)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810001" y="446089"/>
            <a:ext cx="6611540" cy="5414962"/>
          </a:xfrm>
        </p:spPr>
        <p:txBody>
          <a:bodyPr vert="eaVert" rtlCol="0" anchor="t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50E321-5179-4ED9-85DC-56E983057CC5}" type="datetime1">
              <a:rPr lang="ko-KR" altLang="en-US" noProof="0" smtClean="0"/>
              <a:t>2022-09-08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자유형(F)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818712" y="2222287"/>
            <a:ext cx="10554574" cy="3636511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B1499C-AD3F-4BF6-8F69-94D398B93CBF}" type="datetime1">
              <a:rPr lang="ko-KR" altLang="en-US" noProof="0" smtClean="0"/>
              <a:t>2022-09-08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(F)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rtlCol="0" anchor="b"/>
          <a:lstStyle>
            <a:lvl1pPr algn="r">
              <a:defRPr sz="4800" b="1" cap="none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10000" y="5281201"/>
            <a:ext cx="10561418" cy="433955"/>
          </a:xfrm>
        </p:spPr>
        <p:txBody>
          <a:bodyPr rtlCol="0"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80D6FC-581C-4217-B01B-1795C60AD50C}" type="datetime1">
              <a:rPr lang="ko-KR" altLang="en-US" noProof="0" smtClean="0"/>
              <a:t>2022-09-08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(F)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18712" y="2222287"/>
            <a:ext cx="5185873" cy="3638763"/>
          </a:xfrm>
        </p:spPr>
        <p:txBody>
          <a:bodyPr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87415" y="2222287"/>
            <a:ext cx="5194583" cy="3638764"/>
          </a:xfrm>
        </p:spPr>
        <p:txBody>
          <a:bodyPr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C33AF0-1DF2-4316-9672-E926CB729570}" type="datetime1">
              <a:rPr lang="ko-KR" altLang="en-US" noProof="0" smtClean="0"/>
              <a:t>2022-09-08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(F)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14728" y="2174875"/>
            <a:ext cx="5189857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814729" y="2751138"/>
            <a:ext cx="5189856" cy="3109913"/>
          </a:xfrm>
        </p:spPr>
        <p:txBody>
          <a:bodyPr rtlCol="0" anchor="t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87415" y="2174875"/>
            <a:ext cx="5194583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87415" y="2751138"/>
            <a:ext cx="5194583" cy="3109913"/>
          </a:xfrm>
        </p:spPr>
        <p:txBody>
          <a:bodyPr rtlCol="0" anchor="t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AE6ECD-BA37-481C-89BA-7C15D70AA479}" type="datetime1">
              <a:rPr lang="ko-KR" altLang="en-US" noProof="0" smtClean="0"/>
              <a:t>2022-09-08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(F)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A1D154-C8B4-4E8D-918C-9C3D32A3A1F5}" type="datetime1">
              <a:rPr lang="ko-KR" altLang="en-US" noProof="0" smtClean="0"/>
              <a:t>2022-09-08</a:t>
            </a:fld>
            <a:endParaRPr lang="ko-KR" altLang="en-US" noProof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5B9BB1-9405-47EC-8A0E-6E91E14D9F1A}" type="datetime1">
              <a:rPr lang="ko-KR" altLang="en-US" noProof="0" smtClean="0"/>
              <a:t>2022-09-08</a:t>
            </a:fld>
            <a:endParaRPr lang="ko-KR" altLang="en-US" noProof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(F)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rtlCol="0" anchor="b"/>
          <a:lstStyle>
            <a:lvl1pPr algn="l">
              <a:defRPr sz="2000" b="1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855633" y="446088"/>
            <a:ext cx="6252633" cy="5414963"/>
          </a:xfrm>
        </p:spPr>
        <p:txBody>
          <a:bodyPr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073151" y="2260738"/>
            <a:ext cx="3547533" cy="3600311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62D797-9137-4907-A50F-C4F3ED835544}" type="datetime1">
              <a:rPr lang="ko-KR" altLang="en-US" noProof="0" smtClean="0"/>
              <a:t>2022-09-08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9" name="그림 개체 틀 11"/>
          <p:cNvSpPr>
            <a:spLocks noGrp="1" noChangeAspect="1"/>
          </p:cNvSpPr>
          <p:nvPr>
            <p:ph type="pic" sz="quarter" idx="13" hasCustomPrompt="1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rtlCol="0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14728" y="2344684"/>
            <a:ext cx="4852988" cy="3516365"/>
          </a:xfrm>
        </p:spPr>
        <p:txBody>
          <a:bodyPr rtlCol="0"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 rtlCol="0"/>
          <a:lstStyle/>
          <a:p>
            <a:pPr rtl="0"/>
            <a:fld id="{5CE3E837-9D5C-474B-AF34-61A7217314A2}" type="datetime1">
              <a:rPr lang="ko-KR" altLang="en-US" noProof="0" smtClean="0"/>
              <a:t>2022-09-08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>
              <a:latin typeface="맑은 고딕" panose="020B0503020000020004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0889754-CB30-47BB-AFE1-CA8B36176C5E}" type="datetime1">
              <a:rPr lang="ko-KR" altLang="en-US" smtClean="0"/>
              <a:t>2022-09-08</a:t>
            </a:fld>
            <a:endParaRPr lang="ko-KR" altLang="en-US">
              <a:latin typeface="맑은 고딕" panose="020B0503020000020004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 baseline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217C01CDF56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 baseline="0">
          <a:solidFill>
            <a:srgbClr val="FEFEFE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3524" y="475052"/>
            <a:ext cx="10572000" cy="434974"/>
          </a:xfrm>
        </p:spPr>
        <p:txBody>
          <a:bodyPr rtlCol="0"/>
          <a:lstStyle/>
          <a:p>
            <a:pPr algn="r"/>
            <a:r>
              <a:rPr lang="ko-KR" altLang="en-US" dirty="0">
                <a:latin typeface="맑은 고딕"/>
                <a:ea typeface="맑은 고딕"/>
              </a:rPr>
              <a:t>부산 경남 8반 </a:t>
            </a:r>
            <a:r>
              <a:rPr lang="ko-KR" altLang="en-US" dirty="0" err="1">
                <a:latin typeface="맑은 고딕"/>
                <a:ea typeface="맑은 고딕"/>
              </a:rPr>
              <a:t>김정융</a:t>
            </a:r>
            <a:endParaRPr lang="ko-KR" altLang="en-US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618EF458-A448-BB3B-DE4A-67E8ED033FCE}"/>
              </a:ext>
            </a:extLst>
          </p:cNvPr>
          <p:cNvSpPr txBox="1">
            <a:spLocks/>
          </p:cNvSpPr>
          <p:nvPr/>
        </p:nvSpPr>
        <p:spPr>
          <a:xfrm>
            <a:off x="590061" y="3043338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맑은 고딕"/>
                <a:ea typeface="맑은 고딕"/>
              </a:rPr>
              <a:t>2. 데이터 설명</a:t>
            </a:r>
          </a:p>
          <a:p>
            <a:endParaRPr lang="ko-KR" altLang="en-US" dirty="0"/>
          </a:p>
          <a:p>
            <a:r>
              <a:rPr lang="ko-KR" altLang="en-US" dirty="0">
                <a:latin typeface="맑은 고딕"/>
                <a:ea typeface="맑은 고딕"/>
              </a:rPr>
              <a:t>-&gt; 2016년도부터 2021년도 까지 각 통행소간 소요시간 데이터 이용 </a:t>
            </a:r>
          </a:p>
          <a:p>
            <a:r>
              <a:rPr lang="ko-KR" altLang="en-US" dirty="0">
                <a:latin typeface="맑은 고딕"/>
                <a:ea typeface="맑은 고딕"/>
              </a:rPr>
              <a:t>-&gt; 2016 ~ 2018 코로나 이전, 2019 ~ 2022 코로나 이후로 나누어서 이용</a:t>
            </a:r>
            <a:endParaRPr lang="ko-KR" altLang="en-US" dirty="0"/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F8111A5F-7AC1-40BD-6A60-CC3DC812CDE4}"/>
              </a:ext>
            </a:extLst>
          </p:cNvPr>
          <p:cNvSpPr txBox="1">
            <a:spLocks/>
          </p:cNvSpPr>
          <p:nvPr/>
        </p:nvSpPr>
        <p:spPr>
          <a:xfrm>
            <a:off x="647210" y="779852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맑은 고딕"/>
                <a:ea typeface="맑은 고딕"/>
              </a:rPr>
              <a:t>1.</a:t>
            </a:r>
            <a:r>
              <a:rPr lang="ko-KR" altLang="en-US" dirty="0">
                <a:latin typeface="맑은 고딕"/>
                <a:ea typeface="맑은 고딕"/>
              </a:rPr>
              <a:t> </a:t>
            </a:r>
            <a:r>
              <a:rPr lang="ko-KR" dirty="0">
                <a:latin typeface="맑은 고딕"/>
                <a:ea typeface="맑은 고딕"/>
              </a:rPr>
              <a:t>가설 설정</a:t>
            </a:r>
            <a:endParaRPr lang="en-US" altLang="ko-KR" dirty="0"/>
          </a:p>
          <a:p>
            <a:endParaRPr lang="ko-KR"/>
          </a:p>
          <a:p>
            <a:r>
              <a:rPr lang="ko-KR" dirty="0">
                <a:latin typeface="맑은 고딕"/>
                <a:ea typeface="맑은 고딕"/>
              </a:rPr>
              <a:t>- </a:t>
            </a:r>
            <a:r>
              <a:rPr lang="ko-KR" sz="1400" dirty="0">
                <a:latin typeface="맑은 고딕"/>
                <a:ea typeface="맑은 고딕"/>
              </a:rPr>
              <a:t>H0 : 코로나 전후(19년도 기준) 서울 부산간 소요시간의 차이가 없다.</a:t>
            </a:r>
            <a:endParaRPr lang="ko-KR" sz="1400" dirty="0"/>
          </a:p>
          <a:p>
            <a:endParaRPr lang="ko-KR" sz="1400" dirty="0"/>
          </a:p>
          <a:p>
            <a:r>
              <a:rPr lang="ko-KR" sz="1400" dirty="0">
                <a:latin typeface="맑은 고딕"/>
                <a:ea typeface="맑은 고딕"/>
              </a:rPr>
              <a:t>- H1 : 코로나 전후(19년도 기준) 서울 부산간 소요시간의 차이가 있다.</a:t>
            </a:r>
            <a:endParaRPr lang="ko-KR" sz="1400" dirty="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19E24B6D-5F54-651B-48B4-1129170DC217}"/>
              </a:ext>
            </a:extLst>
          </p:cNvPr>
          <p:cNvSpPr txBox="1">
            <a:spLocks/>
          </p:cNvSpPr>
          <p:nvPr/>
        </p:nvSpPr>
        <p:spPr>
          <a:xfrm>
            <a:off x="590060" y="5606428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맑은 고딕"/>
                <a:ea typeface="맑은 고딕"/>
              </a:rPr>
              <a:t>3. 결론</a:t>
            </a:r>
            <a:endParaRPr lang="en-US" altLang="ko-KR" dirty="0"/>
          </a:p>
          <a:p>
            <a:r>
              <a:rPr lang="ko-KR" altLang="en-US" dirty="0">
                <a:latin typeface="맑은 고딕"/>
                <a:ea typeface="맑은 고딕"/>
              </a:rPr>
              <a:t>-&gt; 소요예상시간 7시간 12분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0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명언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33</cp:revision>
  <dcterms:created xsi:type="dcterms:W3CDTF">2022-09-08T14:52:00Z</dcterms:created>
  <dcterms:modified xsi:type="dcterms:W3CDTF">2022-09-08T14:56:20Z</dcterms:modified>
</cp:coreProperties>
</file>