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3" r:id="rId2"/>
    <p:sldId id="257" r:id="rId3"/>
    <p:sldId id="329" r:id="rId4"/>
    <p:sldId id="332" r:id="rId5"/>
    <p:sldId id="32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9" autoAdjust="0"/>
    <p:restoredTop sz="82407" autoAdjust="0"/>
  </p:normalViewPr>
  <p:slideViewPr>
    <p:cSldViewPr snapToGrid="0">
      <p:cViewPr varScale="1">
        <p:scale>
          <a:sx n="50" d="100"/>
          <a:sy n="50" d="100"/>
        </p:scale>
        <p:origin x="6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0A89E-7519-4279-9856-C0CEAC08CCB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0FAC0-DD2F-492C-88D0-707843634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866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今回私が報告する内容は以下の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つです。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0FAC0-DD2F-492C-88D0-70784363426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108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0FAC0-DD2F-492C-88D0-70784363426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86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0FAC0-DD2F-492C-88D0-70784363426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9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2316FC-42FC-614C-4135-9E290CC75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5CA129-A327-4D4E-E74A-16B79F818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85BFFB-B683-A11A-3F1E-226F4352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6C18-F0A3-48C9-B0C1-3D77C34C0C10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36176E-4BFE-C2E2-7075-B5F855ED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C04821-2182-6F29-1112-5C14D5BF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A6FA-8D8C-415F-BBD1-7DB164568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88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7381C-116E-73E1-6C62-7483C815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A3C44F-4F4C-E46A-77F8-40AC5C108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303B66-60B3-65BE-DC3B-45390B1F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6C18-F0A3-48C9-B0C1-3D77C34C0C10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9EE316-20C9-C6EA-2711-9A5E5BE0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8CC7B2-B8FA-412C-F8EC-58BCB8E7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A6FA-8D8C-415F-BBD1-7DB164568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0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1B687C4-AE6C-1A21-B398-673D3718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0A8243-11D9-E564-8743-34F220510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B5B7A-FA0F-E636-8623-20977BCF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6C18-F0A3-48C9-B0C1-3D77C34C0C10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0659B6-C459-8A36-85C2-E3C7DB64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941157-73BA-E8AF-68EC-F2D53D10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A6FA-8D8C-415F-BBD1-7DB164568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7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C9C83-69AB-D63C-2C1F-18A1967C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C03C0-FF99-C8C8-919F-C6837974C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B46CBA-DFCA-7D00-58B9-2CA8789B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6C18-F0A3-48C9-B0C1-3D77C34C0C10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03DCE3-D840-BFCE-14DF-3895FDBA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9BBF39-DFA0-BD97-6890-82E9084C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A6FA-8D8C-415F-BBD1-7DB164568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75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DA97D-6D5B-8A48-308C-7BF09005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F284E2-632D-6386-0939-EB6DD3F2B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D95DA7-39DD-4C65-441D-1B15D10E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6C18-F0A3-48C9-B0C1-3D77C34C0C10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49C87D-1CC2-18AE-FC48-28613984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4F93BA-9F82-C96D-A006-B78E47CF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A6FA-8D8C-415F-BBD1-7DB164568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53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6C5C4-DA08-46B4-DE16-A4671418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C8CE35-16E6-7992-EEBA-B325BAB42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D61986-718B-9EF2-CB47-C13CDC150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27892E-E94C-18B1-E899-D67A3683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6C18-F0A3-48C9-B0C1-3D77C34C0C10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279D72-6DBB-7B90-8F50-F69034CF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C7ABD6-CC34-DFAF-8ED3-BDDB652A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A6FA-8D8C-415F-BBD1-7DB164568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545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7AFA88-C946-44D8-4C07-32FCAEE15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42AF91-81B9-4761-16C7-A3415D8C7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891041-58C5-F857-A835-E34CDA8F8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42E44E-A883-9F89-52B3-AADBF5034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9195F29-CD32-3230-E7C3-C5C7820C1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4B992C-BA78-2374-DEAC-D3195827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6C18-F0A3-48C9-B0C1-3D77C34C0C10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F4B796-B015-D6C9-C5A9-C40B408C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23C5C7-3B78-8C65-786B-806E668A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A6FA-8D8C-415F-BBD1-7DB164568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8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1ABCF-CE50-AFC2-0D77-389DF048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651302-E699-C402-61EA-AB3A3F35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6C18-F0A3-48C9-B0C1-3D77C34C0C10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FC36EF-895D-1767-6122-94B5AA75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2475AE-8162-A464-44B4-EE427B6E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A6FA-8D8C-415F-BBD1-7DB164568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17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FBFAC4-D008-F1DB-BC6A-5077D621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6C18-F0A3-48C9-B0C1-3D77C34C0C10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61B784B-B946-9146-BF81-4E4E4DE8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E4721D-6FE4-1480-2FD6-B67ED8EB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A6FA-8D8C-415F-BBD1-7DB164568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57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EEEF8-F09A-CBA1-202B-2F6D2AF1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82393F-C6C7-F0E1-13CF-3DE21E850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6EFF3E-37D1-02A0-B231-FC87347B2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E102C6-D5B2-8B0F-F253-DB90CF56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6C18-F0A3-48C9-B0C1-3D77C34C0C10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6BCEBE-8449-12CA-53C1-A4C35347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EA4086-4B6B-007B-32DE-14C98902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A6FA-8D8C-415F-BBD1-7DB164568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31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5A70F2-B0DE-0702-467E-DBAF697E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5E98E5E-1F6A-1F96-5446-77547F89B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0FEB9B-3553-FD29-8808-FC54E77D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244FA5-56AA-864F-7768-E33BD6D2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6C18-F0A3-48C9-B0C1-3D77C34C0C10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0F8FA4-A308-FCFB-DD2E-F989E5E2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6E9FC2-5A7A-AA7F-C1C4-2880ABAF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CA6FA-8D8C-415F-BBD1-7DB164568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44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A966F8D-19B7-90EA-7602-F10CA5E4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CF6879-EA4E-7E46-D2A1-3E1AC2FB9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D2EBD3-ACDD-DC67-FB46-4D67F4B60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D6C18-F0A3-48C9-B0C1-3D77C34C0C10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364558-B35D-706E-03A9-7D3CFD25C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43C2C9-3AF7-4484-D8ED-BC11D0587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CA6FA-8D8C-415F-BBD1-7DB164568F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2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D01691A-D245-475D-8945-2070A943D295}"/>
              </a:ext>
            </a:extLst>
          </p:cNvPr>
          <p:cNvSpPr/>
          <p:nvPr/>
        </p:nvSpPr>
        <p:spPr>
          <a:xfrm>
            <a:off x="0" y="2635961"/>
            <a:ext cx="12192000" cy="99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BF4FF5-6622-4CDF-A7D1-743F1B7C8EC9}"/>
              </a:ext>
            </a:extLst>
          </p:cNvPr>
          <p:cNvSpPr txBox="1"/>
          <p:nvPr/>
        </p:nvSpPr>
        <p:spPr>
          <a:xfrm>
            <a:off x="3108003" y="2943145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sz="2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107B5F-985E-4BA7-9F16-992E75BE0D77}"/>
              </a:ext>
            </a:extLst>
          </p:cNvPr>
          <p:cNvSpPr txBox="1"/>
          <p:nvPr/>
        </p:nvSpPr>
        <p:spPr>
          <a:xfrm>
            <a:off x="6662370" y="4986620"/>
            <a:ext cx="4463935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ja-JP" altLang="en-US" dirty="0"/>
              <a:t>東京工業大学　工学部　情報通信科</a:t>
            </a:r>
            <a:endParaRPr kumimoji="1" lang="en-US" altLang="ja-JP" dirty="0"/>
          </a:p>
          <a:p>
            <a:pPr algn="r">
              <a:lnSpc>
                <a:spcPct val="150000"/>
              </a:lnSpc>
            </a:pPr>
            <a:r>
              <a:rPr lang="ja-JP" altLang="en-US" dirty="0"/>
              <a:t>永井</a:t>
            </a:r>
            <a:r>
              <a:rPr kumimoji="1" lang="ja-JP" altLang="en-US" dirty="0"/>
              <a:t>研究室　修士課程 </a:t>
            </a:r>
            <a:r>
              <a:rPr lang="en-US" altLang="ja-JP" dirty="0"/>
              <a:t>1</a:t>
            </a:r>
            <a:r>
              <a:rPr kumimoji="1" lang="ja-JP" altLang="en-US" dirty="0"/>
              <a:t>年</a:t>
            </a:r>
            <a:endParaRPr kumimoji="1" lang="en-US" altLang="ja-JP" dirty="0"/>
          </a:p>
          <a:p>
            <a:pPr algn="r">
              <a:lnSpc>
                <a:spcPct val="150000"/>
              </a:lnSpc>
            </a:pPr>
            <a:r>
              <a:rPr kumimoji="1" lang="ja-JP" altLang="en-US" dirty="0"/>
              <a:t>　　　　　　</a:t>
            </a:r>
            <a:r>
              <a:rPr lang="ja-JP" altLang="en-US" dirty="0"/>
              <a:t>河原　僚介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89D271E-EAC6-4BC6-B555-7E79E100A81D}"/>
              </a:ext>
            </a:extLst>
          </p:cNvPr>
          <p:cNvSpPr txBox="1"/>
          <p:nvPr/>
        </p:nvSpPr>
        <p:spPr>
          <a:xfrm>
            <a:off x="1530007" y="3056032"/>
            <a:ext cx="9131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i="0" dirty="0">
                <a:effectLst/>
                <a:latin typeface="+mn-ea"/>
                <a:cs typeface="Open Sans" panose="020B0606030504020204" pitchFamily="34" charset="0"/>
              </a:rPr>
              <a:t>title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38A2A2-8913-3BED-3E9F-60DACE4950C7}"/>
              </a:ext>
            </a:extLst>
          </p:cNvPr>
          <p:cNvSpPr/>
          <p:nvPr/>
        </p:nvSpPr>
        <p:spPr>
          <a:xfrm>
            <a:off x="0" y="3961266"/>
            <a:ext cx="12192000" cy="996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33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4390A93-31B6-16C2-46FC-885F1ADD7A4D}"/>
              </a:ext>
            </a:extLst>
          </p:cNvPr>
          <p:cNvSpPr txBox="1"/>
          <p:nvPr/>
        </p:nvSpPr>
        <p:spPr>
          <a:xfrm>
            <a:off x="0" y="1920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報告内容</a:t>
            </a:r>
            <a:endParaRPr kumimoji="1" lang="ja-JP" altLang="en-US" sz="2000" b="1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AE7C1CC-11A3-C535-0C5D-678018C0FB1E}"/>
              </a:ext>
            </a:extLst>
          </p:cNvPr>
          <p:cNvSpPr/>
          <p:nvPr/>
        </p:nvSpPr>
        <p:spPr>
          <a:xfrm flipV="1">
            <a:off x="-97767" y="402198"/>
            <a:ext cx="12374880" cy="8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36722B-BAE5-2D6D-8821-9AE88F6F2E73}"/>
              </a:ext>
            </a:extLst>
          </p:cNvPr>
          <p:cNvSpPr txBox="1"/>
          <p:nvPr/>
        </p:nvSpPr>
        <p:spPr>
          <a:xfrm>
            <a:off x="2797746" y="2644170"/>
            <a:ext cx="6463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2400" dirty="0"/>
              <a:t>1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490A0C-AB19-FC46-281D-0EA6231102A7}"/>
              </a:ext>
            </a:extLst>
          </p:cNvPr>
          <p:cNvSpPr txBox="1"/>
          <p:nvPr/>
        </p:nvSpPr>
        <p:spPr>
          <a:xfrm>
            <a:off x="11882300" y="192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84153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AE7C1CC-11A3-C535-0C5D-678018C0FB1E}"/>
              </a:ext>
            </a:extLst>
          </p:cNvPr>
          <p:cNvSpPr/>
          <p:nvPr/>
        </p:nvSpPr>
        <p:spPr>
          <a:xfrm flipV="1">
            <a:off x="-97767" y="402198"/>
            <a:ext cx="12374880" cy="8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DFCFA2-B769-49F6-EDE9-6AF0B3A07D6D}"/>
              </a:ext>
            </a:extLst>
          </p:cNvPr>
          <p:cNvSpPr txBox="1"/>
          <p:nvPr/>
        </p:nvSpPr>
        <p:spPr>
          <a:xfrm>
            <a:off x="11882300" y="192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2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EFA936-0297-5F46-C14C-7B40D5AB9137}"/>
              </a:ext>
            </a:extLst>
          </p:cNvPr>
          <p:cNvSpPr txBox="1"/>
          <p:nvPr/>
        </p:nvSpPr>
        <p:spPr>
          <a:xfrm>
            <a:off x="-29566" y="-11573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subtitle 1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B845D4-78D8-886A-6684-FEF5EAF671B5}"/>
              </a:ext>
            </a:extLst>
          </p:cNvPr>
          <p:cNvSpPr txBox="1"/>
          <p:nvPr/>
        </p:nvSpPr>
        <p:spPr>
          <a:xfrm>
            <a:off x="0" y="706541"/>
            <a:ext cx="1200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dirty="0"/>
              <a:t>contents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260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AE7C1CC-11A3-C535-0C5D-678018C0FB1E}"/>
              </a:ext>
            </a:extLst>
          </p:cNvPr>
          <p:cNvSpPr/>
          <p:nvPr/>
        </p:nvSpPr>
        <p:spPr>
          <a:xfrm flipV="1">
            <a:off x="-97767" y="402198"/>
            <a:ext cx="12374880" cy="8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3C392C-6547-36FF-6898-61D8AC16A298}"/>
              </a:ext>
            </a:extLst>
          </p:cNvPr>
          <p:cNvSpPr txBox="1"/>
          <p:nvPr/>
        </p:nvSpPr>
        <p:spPr>
          <a:xfrm>
            <a:off x="11882300" y="192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3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45E14C-722F-2ED1-CC84-0B8CD7322AB9}"/>
              </a:ext>
            </a:extLst>
          </p:cNvPr>
          <p:cNvSpPr txBox="1"/>
          <p:nvPr/>
        </p:nvSpPr>
        <p:spPr>
          <a:xfrm>
            <a:off x="-14715" y="23070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subtitle2</a:t>
            </a:r>
            <a:endParaRPr kumimoji="1" lang="ja-JP" altLang="en-US" sz="20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F448E4-1DDC-E79B-FFCC-CB6A691FBD9C}"/>
              </a:ext>
            </a:extLst>
          </p:cNvPr>
          <p:cNvSpPr txBox="1"/>
          <p:nvPr/>
        </p:nvSpPr>
        <p:spPr>
          <a:xfrm>
            <a:off x="119269" y="622853"/>
            <a:ext cx="105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contents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EDA9ADF-8218-63CD-625E-A8EF5588CB6A}"/>
              </a:ext>
            </a:extLst>
          </p:cNvPr>
          <p:cNvGrpSpPr/>
          <p:nvPr/>
        </p:nvGrpSpPr>
        <p:grpSpPr>
          <a:xfrm>
            <a:off x="1928812" y="489441"/>
            <a:ext cx="8334375" cy="6248400"/>
            <a:chOff x="1928812" y="489441"/>
            <a:chExt cx="8334375" cy="6248400"/>
          </a:xfrm>
        </p:grpSpPr>
        <p:pic>
          <p:nvPicPr>
            <p:cNvPr id="4" name="図 3" descr="アンテナ が含まれている画像&#10;&#10;自動的に生成された説明">
              <a:extLst>
                <a:ext uri="{FF2B5EF4-FFF2-40B4-BE49-F238E27FC236}">
                  <a16:creationId xmlns:a16="http://schemas.microsoft.com/office/drawing/2014/main" id="{40813818-8C90-6B43-CF24-47A20187A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812" y="489441"/>
              <a:ext cx="8334375" cy="6248400"/>
            </a:xfrm>
            <a:prstGeom prst="rect">
              <a:avLst/>
            </a:prstGeom>
          </p:spPr>
        </p:pic>
        <p:pic>
          <p:nvPicPr>
            <p:cNvPr id="8" name="図 7" descr="グラフ, 折れ線グラフ&#10;&#10;自動的に生成された説明">
              <a:extLst>
                <a:ext uri="{FF2B5EF4-FFF2-40B4-BE49-F238E27FC236}">
                  <a16:creationId xmlns:a16="http://schemas.microsoft.com/office/drawing/2014/main" id="{06DC409C-36B1-C2F3-279F-87E3A919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51"/>
            <a:stretch/>
          </p:blipFill>
          <p:spPr>
            <a:xfrm>
              <a:off x="2170112" y="959682"/>
              <a:ext cx="7431088" cy="4763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252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ED930B-B767-0D4E-97E3-DAAAE6D177AD}"/>
              </a:ext>
            </a:extLst>
          </p:cNvPr>
          <p:cNvSpPr/>
          <p:nvPr/>
        </p:nvSpPr>
        <p:spPr>
          <a:xfrm flipV="1">
            <a:off x="-97767" y="402198"/>
            <a:ext cx="12374880" cy="8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0EAA7C-1F0A-3554-FA15-A56FABFAD586}"/>
              </a:ext>
            </a:extLst>
          </p:cNvPr>
          <p:cNvSpPr txBox="1"/>
          <p:nvPr/>
        </p:nvSpPr>
        <p:spPr>
          <a:xfrm>
            <a:off x="-14715" y="2307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サプリメント</a:t>
            </a:r>
          </a:p>
        </p:txBody>
      </p:sp>
    </p:spTree>
    <p:extLst>
      <p:ext uri="{BB962C8B-B14F-4D97-AF65-F5344CB8AC3E}">
        <p14:creationId xmlns:p14="http://schemas.microsoft.com/office/powerpoint/2010/main" val="303852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雑誌会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45</Words>
  <Application>Microsoft Office PowerPoint</Application>
  <PresentationFormat>ワイド画面</PresentationFormat>
  <Paragraphs>21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Arial</vt:lpstr>
      <vt:lpstr>Segoe UI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僚介 河原</dc:creator>
  <cp:lastModifiedBy>T20240072140</cp:lastModifiedBy>
  <cp:revision>150</cp:revision>
  <dcterms:created xsi:type="dcterms:W3CDTF">2023-01-04T13:24:52Z</dcterms:created>
  <dcterms:modified xsi:type="dcterms:W3CDTF">2024-11-08T09:17:16Z</dcterms:modified>
</cp:coreProperties>
</file>