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84" d="100"/>
          <a:sy n="84" d="100"/>
        </p:scale>
        <p:origin x="4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FEED-B834-634A-9DFA-8A28BB23F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BEDA51-6C1A-674C-B925-B0F2D951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8F2ED-1E32-DC4D-A24C-3C8734B0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626E0-37CD-FD47-83AF-E95CB519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593B20-FE4F-0847-A2C9-6B3340AC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6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C54D2-61F2-B149-AE59-A3C6329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B33843-7871-C243-824E-285E1D53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9026B-F646-0D4A-B5DB-9B7F897C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A9487E-0778-F441-8811-7E8C6127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44D39-9A73-BD47-B1B9-8683D2B3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21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6A2D63-58A8-C242-8459-1C0FF34EA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0C1DF4-95CB-5544-A1B8-5E523651B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3AE02-E080-4B48-9E02-3C690032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6DE9C-A2BC-644C-8B1C-888D368C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3DB1B-7805-4440-AD6D-8FE4A74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FE28C-A8B9-4D4D-A2CA-8AB1E958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F173D3-245D-4D48-A756-7E31A774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C9E250-552B-4046-A622-04D8D692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98CA2-0CF3-F04B-9200-E411480B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940A7-FFA3-1644-A52E-5DBECA1B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7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79624-0624-1540-B99D-F50E1B6C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64E5BD-FBE1-684E-83BB-8CF8D287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1D5A3C-66EB-5647-A470-8BCB425F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4B254A-59EC-924C-B268-20D02438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DDC388-503D-3847-8569-747D0F2D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42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EF89D-E35A-284B-91AE-991F7FF1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91E92-5B77-5E40-8944-8EB892BC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24D002-EE4E-1F42-B014-FA8D93DC3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531BB2-6E0C-244A-8B25-4E559973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5CA458-9601-4A48-B38A-65AD6FCB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F95361-32EA-5946-99E5-8D08B528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26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DE6F2-881D-A745-BA6F-0738EF85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3FC699-07B4-CF40-8F44-408AD557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A7A421-9C17-AF4C-ADB5-C74D1597B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34DB4F-128D-1143-8DB6-3EB1B837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7CD237-F45C-DD4E-9490-40A018E68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43016D-0E1A-1E47-9B00-870CBDAA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903063-BB33-824C-8090-2D0E836F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4E9776-6EF8-A449-9BAC-3C9074C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45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51B3F-8B83-E446-BD0C-2549161F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E2ACE9-8514-3C40-B4B6-6D89D1DE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57E4A4-6CCC-9C44-BD6E-EDFA85CA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09409C-D450-344C-8EE6-32330037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F6D71C-8FCC-F848-8DB2-F4C8D822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DD851C-9730-2E42-B28D-EDC0D06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493AE8-B1BD-074B-AB2F-FB9A5ED8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50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B0B51-5122-6644-83AD-28AC950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AD29-914B-9740-8644-A9D27581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6571B9-8D74-9143-831F-FBF7887A9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897FE8-EA2F-7B4B-8C78-BE1A410B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A13A1-9DDB-AB4C-A6D4-CAC9648A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53D303-BF57-B54A-A13F-B428853F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37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A9487-B4E9-AF4A-B645-B04980E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5175E-C68B-F745-8BD4-A397CC901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52B856-4BF4-5C40-873A-E738E36E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FFE7C-AB9A-EC42-8F74-85AE301A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6ED5F6-1FB0-1C4A-B225-9DDBFBA1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0D681C-3FEE-FD42-A0A8-54639BD9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9617B5-E2D6-5B42-8636-620134C5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814B65-E283-3143-A8C6-0AA4AACE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4BEC7-26FC-744A-8A0F-F43CC1EA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D074-7DB7-1247-98BB-9F69B28DC1A3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2D88C-4596-B840-9BEE-ECAC768B2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6D94D-A1B5-D343-A253-59C037E84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33D8-07C5-4E4C-B2C5-670AF8CF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9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0C640912-E175-D44C-8EB4-F2B8DE3F0E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273925"/>
                  </p:ext>
                </p:extLst>
              </p:nvPr>
            </p:nvGraphicFramePr>
            <p:xfrm>
              <a:off x="360692" y="2300922"/>
              <a:ext cx="3154034" cy="1854200"/>
            </p:xfrm>
            <a:graphic>
              <a:graphicData uri="http://schemas.openxmlformats.org/drawingml/2006/table">
                <a:tbl>
                  <a:tblPr firstRow="1">
                    <a:tableStyleId>{7E9639D4-E3E2-4D34-9284-5A2195B3D0D7}</a:tableStyleId>
                  </a:tblPr>
                  <a:tblGrid>
                    <a:gridCol w="833313">
                      <a:extLst>
                        <a:ext uri="{9D8B030D-6E8A-4147-A177-3AD203B41FA5}">
                          <a16:colId xmlns:a16="http://schemas.microsoft.com/office/drawing/2014/main" val="573974903"/>
                        </a:ext>
                      </a:extLst>
                    </a:gridCol>
                    <a:gridCol w="2320721">
                      <a:extLst>
                        <a:ext uri="{9D8B030D-6E8A-4147-A177-3AD203B41FA5}">
                          <a16:colId xmlns:a16="http://schemas.microsoft.com/office/drawing/2014/main" val="248767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NPI</a:t>
                          </a:r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Provider-type</a:t>
                          </a:r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1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10111</a:t>
                          </a:r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083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10112</a:t>
                          </a:r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Addiction Medicine</a:t>
                          </a:r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0954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mtClean="0"/>
                                <m:t>⋮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mtClean="0"/>
                                <m:t>⋮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66178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10221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5024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0C640912-E175-D44C-8EB4-F2B8DE3F0E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273925"/>
                  </p:ext>
                </p:extLst>
              </p:nvPr>
            </p:nvGraphicFramePr>
            <p:xfrm>
              <a:off x="360692" y="2300922"/>
              <a:ext cx="3154034" cy="1854200"/>
            </p:xfrm>
            <a:graphic>
              <a:graphicData uri="http://schemas.openxmlformats.org/drawingml/2006/table">
                <a:tbl>
                  <a:tblPr firstRow="1">
                    <a:tableStyleId>{7E9639D4-E3E2-4D34-9284-5A2195B3D0D7}</a:tableStyleId>
                  </a:tblPr>
                  <a:tblGrid>
                    <a:gridCol w="833313">
                      <a:extLst>
                        <a:ext uri="{9D8B030D-6E8A-4147-A177-3AD203B41FA5}">
                          <a16:colId xmlns:a16="http://schemas.microsoft.com/office/drawing/2014/main" val="573974903"/>
                        </a:ext>
                      </a:extLst>
                    </a:gridCol>
                    <a:gridCol w="2320721">
                      <a:extLst>
                        <a:ext uri="{9D8B030D-6E8A-4147-A177-3AD203B41FA5}">
                          <a16:colId xmlns:a16="http://schemas.microsoft.com/office/drawing/2014/main" val="248767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NPI</a:t>
                          </a:r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Provider-type</a:t>
                          </a:r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1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10111</a:t>
                          </a:r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083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10112</a:t>
                          </a:r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Addiction Medicine</a:t>
                          </a:r>
                          <a:endParaRPr kumimoji="1" lang="ja-JP" alt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0954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515" t="-300000" r="-27727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6612" t="-300000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178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10221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5024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91EE638A-A9C6-2F40-82F5-75A836F7D5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62502"/>
                  </p:ext>
                </p:extLst>
              </p:nvPr>
            </p:nvGraphicFramePr>
            <p:xfrm>
              <a:off x="4337379" y="2748597"/>
              <a:ext cx="3154034" cy="185420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833313">
                      <a:extLst>
                        <a:ext uri="{9D8B030D-6E8A-4147-A177-3AD203B41FA5}">
                          <a16:colId xmlns:a16="http://schemas.microsoft.com/office/drawing/2014/main" val="573974903"/>
                        </a:ext>
                      </a:extLst>
                    </a:gridCol>
                    <a:gridCol w="2320721">
                      <a:extLst>
                        <a:ext uri="{9D8B030D-6E8A-4147-A177-3AD203B41FA5}">
                          <a16:colId xmlns:a16="http://schemas.microsoft.com/office/drawing/2014/main" val="248767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NPI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Provider-type</a:t>
                          </a:r>
                          <a:endParaRPr kumimoji="1" lang="ja-JP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1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10111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3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10112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Addiction Medicine</a:t>
                          </a:r>
                          <a:endParaRPr kumimoji="1" lang="ja-JP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954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mtClean="0"/>
                                <m:t>⋮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178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10221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5024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91EE638A-A9C6-2F40-82F5-75A836F7D5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62502"/>
                  </p:ext>
                </p:extLst>
              </p:nvPr>
            </p:nvGraphicFramePr>
            <p:xfrm>
              <a:off x="4337379" y="2748597"/>
              <a:ext cx="3154034" cy="185420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833313">
                      <a:extLst>
                        <a:ext uri="{9D8B030D-6E8A-4147-A177-3AD203B41FA5}">
                          <a16:colId xmlns:a16="http://schemas.microsoft.com/office/drawing/2014/main" val="573974903"/>
                        </a:ext>
                      </a:extLst>
                    </a:gridCol>
                    <a:gridCol w="2320721">
                      <a:extLst>
                        <a:ext uri="{9D8B030D-6E8A-4147-A177-3AD203B41FA5}">
                          <a16:colId xmlns:a16="http://schemas.microsoft.com/office/drawing/2014/main" val="248767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NPI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Provider-type</a:t>
                          </a:r>
                          <a:endParaRPr kumimoji="1" lang="ja-JP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1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10111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3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10112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Addiction Medicine</a:t>
                          </a:r>
                          <a:endParaRPr kumimoji="1" lang="ja-JP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954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00000" r="-27727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066" t="-300000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178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10221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5024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0E418CF-B2FB-7F46-8D6C-62C39332F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48510"/>
                  </p:ext>
                </p:extLst>
              </p:nvPr>
            </p:nvGraphicFramePr>
            <p:xfrm>
              <a:off x="4099254" y="3539172"/>
              <a:ext cx="3154034" cy="185420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833313">
                      <a:extLst>
                        <a:ext uri="{9D8B030D-6E8A-4147-A177-3AD203B41FA5}">
                          <a16:colId xmlns:a16="http://schemas.microsoft.com/office/drawing/2014/main" val="573974903"/>
                        </a:ext>
                      </a:extLst>
                    </a:gridCol>
                    <a:gridCol w="2320721">
                      <a:extLst>
                        <a:ext uri="{9D8B030D-6E8A-4147-A177-3AD203B41FA5}">
                          <a16:colId xmlns:a16="http://schemas.microsoft.com/office/drawing/2014/main" val="248767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NPI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Provider-type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1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10111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3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10112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Addiction Medicine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954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mtClean="0"/>
                                <m:t>⋮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178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10221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5024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0E418CF-B2FB-7F46-8D6C-62C39332F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48510"/>
                  </p:ext>
                </p:extLst>
              </p:nvPr>
            </p:nvGraphicFramePr>
            <p:xfrm>
              <a:off x="4099254" y="3539172"/>
              <a:ext cx="3154034" cy="185420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833313">
                      <a:extLst>
                        <a:ext uri="{9D8B030D-6E8A-4147-A177-3AD203B41FA5}">
                          <a16:colId xmlns:a16="http://schemas.microsoft.com/office/drawing/2014/main" val="573974903"/>
                        </a:ext>
                      </a:extLst>
                    </a:gridCol>
                    <a:gridCol w="2320721">
                      <a:extLst>
                        <a:ext uri="{9D8B030D-6E8A-4147-A177-3AD203B41FA5}">
                          <a16:colId xmlns:a16="http://schemas.microsoft.com/office/drawing/2014/main" val="248767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NPI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Provider-type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1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10111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31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10112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Addiction Medicine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954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00000" r="-27727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5870" t="-300000" r="543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178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10221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Internal Medicine</a:t>
                          </a:r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5024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FF817E14-75EB-384D-8FD8-6A3BB6278F48}"/>
              </a:ext>
            </a:extLst>
          </p:cNvPr>
          <p:cNvGraphicFramePr>
            <a:graphicFrameLocks noGrp="1"/>
          </p:cNvGraphicFramePr>
          <p:nvPr/>
        </p:nvGraphicFramePr>
        <p:xfrm>
          <a:off x="371475" y="3800475"/>
          <a:ext cx="3143250" cy="365760"/>
        </p:xfrm>
        <a:graphic>
          <a:graphicData uri="http://schemas.openxmlformats.org/drawingml/2006/table">
            <a:tbl>
              <a:tblPr/>
              <a:tblGrid>
                <a:gridCol w="3143250">
                  <a:extLst>
                    <a:ext uri="{9D8B030D-6E8A-4147-A177-3AD203B41FA5}">
                      <a16:colId xmlns:a16="http://schemas.microsoft.com/office/drawing/2014/main" val="3407941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78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87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D936D6F3-71A3-5846-8025-7BE62A7C5A46}"/>
              </a:ext>
            </a:extLst>
          </p:cNvPr>
          <p:cNvGrpSpPr/>
          <p:nvPr/>
        </p:nvGrpSpPr>
        <p:grpSpPr>
          <a:xfrm>
            <a:off x="-1" y="179805"/>
            <a:ext cx="12039601" cy="6509790"/>
            <a:chOff x="-1" y="179805"/>
            <a:chExt cx="12039601" cy="6509790"/>
          </a:xfrm>
          <a:solidFill>
            <a:schemeClr val="bg1"/>
          </a:solidFill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9663F238-087C-E340-96B3-D2A6E518DC05}"/>
                </a:ext>
              </a:extLst>
            </p:cNvPr>
            <p:cNvGrpSpPr/>
            <p:nvPr/>
          </p:nvGrpSpPr>
          <p:grpSpPr>
            <a:xfrm>
              <a:off x="-1" y="179805"/>
              <a:ext cx="7559040" cy="6509790"/>
              <a:chOff x="-1" y="179805"/>
              <a:chExt cx="7559040" cy="6509790"/>
            </a:xfrm>
            <a:grpFill/>
          </p:grpSpPr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DB97DFF8-A0B3-1E4A-9A94-BD7ED07EA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2681041"/>
                <a:ext cx="3026049" cy="1618177"/>
              </a:xfrm>
              <a:prstGeom prst="rect">
                <a:avLst/>
              </a:prstGeom>
              <a:grpFill/>
            </p:spPr>
          </p:pic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AF9274E8-52B6-F348-9D58-DEEC9EBD1C21}"/>
                  </a:ext>
                </a:extLst>
              </p:cNvPr>
              <p:cNvGrpSpPr/>
              <p:nvPr/>
            </p:nvGrpSpPr>
            <p:grpSpPr>
              <a:xfrm>
                <a:off x="3026048" y="179805"/>
                <a:ext cx="4532991" cy="6509790"/>
                <a:chOff x="3026048" y="174105"/>
                <a:chExt cx="4532991" cy="6509790"/>
              </a:xfrm>
              <a:grpFill/>
            </p:grpSpPr>
            <p:grpSp>
              <p:nvGrpSpPr>
                <p:cNvPr id="74" name="グループ化 73">
                  <a:extLst>
                    <a:ext uri="{FF2B5EF4-FFF2-40B4-BE49-F238E27FC236}">
                      <a16:creationId xmlns:a16="http://schemas.microsoft.com/office/drawing/2014/main" id="{78B8F5B3-55F6-1C4C-95E6-64FF100B877F}"/>
                    </a:ext>
                  </a:extLst>
                </p:cNvPr>
                <p:cNvGrpSpPr/>
                <p:nvPr/>
              </p:nvGrpSpPr>
              <p:grpSpPr>
                <a:xfrm>
                  <a:off x="3026048" y="174105"/>
                  <a:ext cx="1820200" cy="6509790"/>
                  <a:chOff x="3026048" y="174105"/>
                  <a:chExt cx="1820200" cy="6509790"/>
                </a:xfrm>
                <a:grpFill/>
              </p:grpSpPr>
              <p:cxnSp>
                <p:nvCxnSpPr>
                  <p:cNvPr id="44" name="直線矢印コネクタ 43">
                    <a:extLst>
                      <a:ext uri="{FF2B5EF4-FFF2-40B4-BE49-F238E27FC236}">
                        <a16:creationId xmlns:a16="http://schemas.microsoft.com/office/drawing/2014/main" id="{B61634F4-0CAF-1C4D-89A5-F574A91457C1}"/>
                      </a:ext>
                    </a:extLst>
                  </p:cNvPr>
                  <p:cNvCxnSpPr>
                    <a:cxnSpLocks/>
                    <a:stCxn id="29" idx="3"/>
                    <a:endCxn id="37" idx="1"/>
                  </p:cNvCxnSpPr>
                  <p:nvPr/>
                </p:nvCxnSpPr>
                <p:spPr>
                  <a:xfrm flipV="1">
                    <a:off x="3026048" y="1053580"/>
                    <a:ext cx="750910" cy="243085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矢印コネクタ 44">
                    <a:extLst>
                      <a:ext uri="{FF2B5EF4-FFF2-40B4-BE49-F238E27FC236}">
                        <a16:creationId xmlns:a16="http://schemas.microsoft.com/office/drawing/2014/main" id="{B54FCC0A-D7DC-414F-A402-C076B43D1AE9}"/>
                      </a:ext>
                    </a:extLst>
                  </p:cNvPr>
                  <p:cNvCxnSpPr>
                    <a:cxnSpLocks/>
                    <a:stCxn id="29" idx="3"/>
                    <a:endCxn id="39" idx="1"/>
                  </p:cNvCxnSpPr>
                  <p:nvPr/>
                </p:nvCxnSpPr>
                <p:spPr>
                  <a:xfrm>
                    <a:off x="3026048" y="3484430"/>
                    <a:ext cx="750910" cy="231999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矢印コネクタ 47">
                    <a:extLst>
                      <a:ext uri="{FF2B5EF4-FFF2-40B4-BE49-F238E27FC236}">
                        <a16:creationId xmlns:a16="http://schemas.microsoft.com/office/drawing/2014/main" id="{A3FF9F6E-A442-0446-97D4-39318036625C}"/>
                      </a:ext>
                    </a:extLst>
                  </p:cNvPr>
                  <p:cNvCxnSpPr>
                    <a:cxnSpLocks/>
                    <a:stCxn id="29" idx="3"/>
                    <a:endCxn id="41" idx="1"/>
                  </p:cNvCxnSpPr>
                  <p:nvPr/>
                </p:nvCxnSpPr>
                <p:spPr>
                  <a:xfrm flipV="1">
                    <a:off x="3026048" y="2912725"/>
                    <a:ext cx="770311" cy="571705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" name="グループ化 52">
                    <a:extLst>
                      <a:ext uri="{FF2B5EF4-FFF2-40B4-BE49-F238E27FC236}">
                        <a16:creationId xmlns:a16="http://schemas.microsoft.com/office/drawing/2014/main" id="{E8150C38-86AE-6640-B195-6B5F7BA536C5}"/>
                      </a:ext>
                    </a:extLst>
                  </p:cNvPr>
                  <p:cNvGrpSpPr/>
                  <p:nvPr/>
                </p:nvGrpSpPr>
                <p:grpSpPr>
                  <a:xfrm>
                    <a:off x="3776958" y="174105"/>
                    <a:ext cx="1069290" cy="6509790"/>
                    <a:chOff x="3776958" y="174105"/>
                    <a:chExt cx="1069290" cy="6509790"/>
                  </a:xfrm>
                  <a:grpFill/>
                </p:grpSpPr>
                <p:grpSp>
                  <p:nvGrpSpPr>
                    <p:cNvPr id="42" name="グループ化 41">
                      <a:extLst>
                        <a:ext uri="{FF2B5EF4-FFF2-40B4-BE49-F238E27FC236}">
                          <a16:creationId xmlns:a16="http://schemas.microsoft.com/office/drawing/2014/main" id="{469C1CCE-BA68-374C-A0C2-7910858304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6958" y="174105"/>
                      <a:ext cx="1069290" cy="6509790"/>
                      <a:chOff x="3563598" y="174105"/>
                      <a:chExt cx="1069290" cy="6509790"/>
                    </a:xfrm>
                    <a:grpFill/>
                  </p:grpSpPr>
                  <p:pic>
                    <p:nvPicPr>
                      <p:cNvPr id="37" name="図 36">
                        <a:extLst>
                          <a:ext uri="{FF2B5EF4-FFF2-40B4-BE49-F238E27FC236}">
                            <a16:creationId xmlns:a16="http://schemas.microsoft.com/office/drawing/2014/main" id="{4D40C2BB-459C-6248-A4CB-FFEEE3DC0CF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598" y="174105"/>
                        <a:ext cx="1069290" cy="1758950"/>
                      </a:xfrm>
                      <a:prstGeom prst="rect">
                        <a:avLst/>
                      </a:prstGeom>
                      <a:grpFill/>
                    </p:spPr>
                  </p:pic>
                  <p:pic>
                    <p:nvPicPr>
                      <p:cNvPr id="39" name="図 38">
                        <a:extLst>
                          <a:ext uri="{FF2B5EF4-FFF2-40B4-BE49-F238E27FC236}">
                            <a16:creationId xmlns:a16="http://schemas.microsoft.com/office/drawing/2014/main" id="{256A2D51-E060-8B4A-8F67-247248934F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598" y="4924945"/>
                        <a:ext cx="1064507" cy="1758950"/>
                      </a:xfrm>
                      <a:prstGeom prst="rect">
                        <a:avLst/>
                      </a:prstGeom>
                      <a:grpFill/>
                    </p:spPr>
                  </p:pic>
                  <p:pic>
                    <p:nvPicPr>
                      <p:cNvPr id="41" name="図 40">
                        <a:extLst>
                          <a:ext uri="{FF2B5EF4-FFF2-40B4-BE49-F238E27FC236}">
                            <a16:creationId xmlns:a16="http://schemas.microsoft.com/office/drawing/2014/main" id="{49BC438D-0530-0543-946A-87BB9B4F9E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2999" y="2033250"/>
                        <a:ext cx="1045106" cy="1758950"/>
                      </a:xfrm>
                      <a:prstGeom prst="rect">
                        <a:avLst/>
                      </a:prstGeom>
                      <a:grpFill/>
                    </p:spPr>
                  </p:pic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2" name="正方形/長方形 51">
                          <a:extLst>
                            <a:ext uri="{FF2B5EF4-FFF2-40B4-BE49-F238E27FC236}">
                              <a16:creationId xmlns:a16="http://schemas.microsoft.com/office/drawing/2014/main" id="{7293840C-3349-9D4F-8887-B0F6B75EA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55814" y="4004629"/>
                          <a:ext cx="489236" cy="707886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40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ja-JP" altLang="en-US" sz="4000"/>
                        </a:p>
                      </p:txBody>
                    </p:sp>
                  </mc:Choice>
                  <mc:Fallback>
                    <p:sp>
                      <p:nvSpPr>
                        <p:cNvPr id="52" name="正方形/長方形 51">
                          <a:extLst>
                            <a:ext uri="{FF2B5EF4-FFF2-40B4-BE49-F238E27FC236}">
                              <a16:creationId xmlns:a16="http://schemas.microsoft.com/office/drawing/2014/main" id="{7293840C-3349-9D4F-8887-B0F6B75EAA0B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55814" y="4004629"/>
                          <a:ext cx="489236" cy="707886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pic>
              <p:nvPicPr>
                <p:cNvPr id="55" name="図 54">
                  <a:extLst>
                    <a:ext uri="{FF2B5EF4-FFF2-40B4-BE49-F238E27FC236}">
                      <a16:creationId xmlns:a16="http://schemas.microsoft.com/office/drawing/2014/main" id="{29E3ED1B-A1A1-6C48-936C-D5E0C22951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8117" y="219403"/>
                  <a:ext cx="1995683" cy="166677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7" name="図 56">
                  <a:extLst>
                    <a:ext uri="{FF2B5EF4-FFF2-40B4-BE49-F238E27FC236}">
                      <a16:creationId xmlns:a16="http://schemas.microsoft.com/office/drawing/2014/main" id="{EB5AD390-0DCC-0D42-9A74-7DA545863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48117" y="2044998"/>
                  <a:ext cx="2010922" cy="1735453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9" name="図 58">
                  <a:extLst>
                    <a:ext uri="{FF2B5EF4-FFF2-40B4-BE49-F238E27FC236}">
                      <a16:creationId xmlns:a16="http://schemas.microsoft.com/office/drawing/2014/main" id="{03A23DD7-6796-C54A-8E10-96137C8B52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30576" y="4989741"/>
                  <a:ext cx="1928463" cy="1637456"/>
                </a:xfrm>
                <a:prstGeom prst="rect">
                  <a:avLst/>
                </a:prstGeom>
                <a:grpFill/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正方形/長方形 62">
                      <a:extLst>
                        <a:ext uri="{FF2B5EF4-FFF2-40B4-BE49-F238E27FC236}">
                          <a16:creationId xmlns:a16="http://schemas.microsoft.com/office/drawing/2014/main" id="{7A381B56-2855-9B40-9BF1-40D2A9CA5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1224" y="4025290"/>
                      <a:ext cx="489236" cy="707886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4000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 sz="4000"/>
                    </a:p>
                  </p:txBody>
                </p:sp>
              </mc:Choice>
              <mc:Fallback>
                <p:sp>
                  <p:nvSpPr>
                    <p:cNvPr id="63" name="正方形/長方形 62">
                      <a:extLst>
                        <a:ext uri="{FF2B5EF4-FFF2-40B4-BE49-F238E27FC236}">
                          <a16:creationId xmlns:a16="http://schemas.microsoft.com/office/drawing/2014/main" id="{7A381B56-2855-9B40-9BF1-40D2A9CA5FB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1224" y="4025290"/>
                      <a:ext cx="489236" cy="70788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直線矢印コネクタ 63">
                  <a:extLst>
                    <a:ext uri="{FF2B5EF4-FFF2-40B4-BE49-F238E27FC236}">
                      <a16:creationId xmlns:a16="http://schemas.microsoft.com/office/drawing/2014/main" id="{63F34FCF-5739-DA40-9190-75A929DD0B62}"/>
                    </a:ext>
                  </a:extLst>
                </p:cNvPr>
                <p:cNvCxnSpPr>
                  <a:cxnSpLocks/>
                  <a:stCxn id="37" idx="3"/>
                  <a:endCxn id="55" idx="1"/>
                </p:cNvCxnSpPr>
                <p:nvPr/>
              </p:nvCxnSpPr>
              <p:spPr>
                <a:xfrm flipV="1">
                  <a:off x="4846248" y="1052789"/>
                  <a:ext cx="701869" cy="791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矢印コネクタ 66">
                  <a:extLst>
                    <a:ext uri="{FF2B5EF4-FFF2-40B4-BE49-F238E27FC236}">
                      <a16:creationId xmlns:a16="http://schemas.microsoft.com/office/drawing/2014/main" id="{4811AD0C-E8DB-FB4A-AF30-3BEB6DD74416}"/>
                    </a:ext>
                  </a:extLst>
                </p:cNvPr>
                <p:cNvCxnSpPr>
                  <a:cxnSpLocks/>
                  <a:stCxn id="41" idx="3"/>
                  <a:endCxn id="57" idx="1"/>
                </p:cNvCxnSpPr>
                <p:nvPr/>
              </p:nvCxnSpPr>
              <p:spPr>
                <a:xfrm>
                  <a:off x="4841465" y="2912725"/>
                  <a:ext cx="706652" cy="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矢印コネクタ 67">
                  <a:extLst>
                    <a:ext uri="{FF2B5EF4-FFF2-40B4-BE49-F238E27FC236}">
                      <a16:creationId xmlns:a16="http://schemas.microsoft.com/office/drawing/2014/main" id="{24A87B1C-05C5-9B4D-B1AF-226E38611941}"/>
                    </a:ext>
                  </a:extLst>
                </p:cNvPr>
                <p:cNvCxnSpPr>
                  <a:cxnSpLocks/>
                  <a:stCxn id="39" idx="3"/>
                  <a:endCxn id="59" idx="1"/>
                </p:cNvCxnSpPr>
                <p:nvPr/>
              </p:nvCxnSpPr>
              <p:spPr>
                <a:xfrm>
                  <a:off x="4841465" y="5804420"/>
                  <a:ext cx="789111" cy="4049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2E73B1AA-050F-164E-AF15-7556AA720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23173" y="2577892"/>
              <a:ext cx="4016427" cy="1721326"/>
            </a:xfrm>
            <a:prstGeom prst="rect">
              <a:avLst/>
            </a:prstGeom>
            <a:grpFill/>
          </p:spPr>
        </p:pic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BED0201F-6AB7-8B4B-B7AE-A92F62DBBB53}"/>
                </a:ext>
              </a:extLst>
            </p:cNvPr>
            <p:cNvCxnSpPr>
              <a:cxnSpLocks/>
              <a:stCxn id="55" idx="3"/>
              <a:endCxn id="70" idx="1"/>
            </p:cNvCxnSpPr>
            <p:nvPr/>
          </p:nvCxnSpPr>
          <p:spPr>
            <a:xfrm>
              <a:off x="7543800" y="1058489"/>
              <a:ext cx="479373" cy="238006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0C5D935D-CCAD-C147-A72E-7FB1D94F759F}"/>
                </a:ext>
              </a:extLst>
            </p:cNvPr>
            <p:cNvCxnSpPr>
              <a:cxnSpLocks/>
              <a:stCxn id="57" idx="3"/>
              <a:endCxn id="70" idx="1"/>
            </p:cNvCxnSpPr>
            <p:nvPr/>
          </p:nvCxnSpPr>
          <p:spPr>
            <a:xfrm>
              <a:off x="7559039" y="2918425"/>
              <a:ext cx="464134" cy="5201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3D7E0954-314E-284C-8E86-5A38B80DFC3E}"/>
                </a:ext>
              </a:extLst>
            </p:cNvPr>
            <p:cNvCxnSpPr>
              <a:cxnSpLocks/>
              <a:stCxn id="59" idx="3"/>
              <a:endCxn id="70" idx="1"/>
            </p:cNvCxnSpPr>
            <p:nvPr/>
          </p:nvCxnSpPr>
          <p:spPr>
            <a:xfrm flipV="1">
              <a:off x="7559039" y="3438555"/>
              <a:ext cx="464134" cy="23756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8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</Words>
  <Application>Microsoft Macintosh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kawamori.ryousuke.42z@st.kyoto-u.ac.jp</dc:creator>
  <cp:lastModifiedBy>kawamori.ryousuke.42z@st.kyoto-u.ac.jp</cp:lastModifiedBy>
  <cp:revision>19</cp:revision>
  <dcterms:created xsi:type="dcterms:W3CDTF">2019-01-15T15:07:52Z</dcterms:created>
  <dcterms:modified xsi:type="dcterms:W3CDTF">2019-01-15T16:24:04Z</dcterms:modified>
</cp:coreProperties>
</file>