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62" r:id="rId5"/>
    <p:sldId id="261" r:id="rId6"/>
    <p:sldId id="263"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凌典 服部" initials="凌典"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31" autoAdjust="0"/>
    <p:restoredTop sz="50067"/>
  </p:normalViewPr>
  <p:slideViewPr>
    <p:cSldViewPr snapToGrid="0">
      <p:cViewPr>
        <p:scale>
          <a:sx n="71" d="100"/>
          <a:sy n="71" d="100"/>
        </p:scale>
        <p:origin x="2008"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56711-CE87-CC46-883D-24908CF37FB5}" type="doc">
      <dgm:prSet loTypeId="urn:microsoft.com/office/officeart/2005/8/layout/process1" loCatId="" qsTypeId="urn:microsoft.com/office/officeart/2005/8/quickstyle/simple4" qsCatId="simple" csTypeId="urn:microsoft.com/office/officeart/2005/8/colors/accent1_2" csCatId="accent1" phldr="1"/>
      <dgm:spPr/>
    </dgm:pt>
    <dgm:pt modelId="{4C87BFD4-18DF-0A44-A149-0B123C62AF9D}">
      <dgm:prSet phldrT="[テキスト]"/>
      <dgm:spPr/>
      <dgm:t>
        <a:bodyPr/>
        <a:lstStyle/>
        <a:p>
          <a:r>
            <a:rPr lang="ja-JP" altLang="en-US" dirty="0" smtClean="0"/>
            <a:t>セグメンテー ション</a:t>
          </a:r>
          <a:endParaRPr kumimoji="1" lang="ja-JP" altLang="en-US" dirty="0"/>
        </a:p>
      </dgm:t>
    </dgm:pt>
    <dgm:pt modelId="{0CBA70DD-462F-D343-A957-369D46052047}" type="parTrans" cxnId="{A163A0E6-83AD-E545-B9AD-5D106A4B4ED7}">
      <dgm:prSet/>
      <dgm:spPr/>
      <dgm:t>
        <a:bodyPr/>
        <a:lstStyle/>
        <a:p>
          <a:endParaRPr kumimoji="1" lang="ja-JP" altLang="en-US"/>
        </a:p>
      </dgm:t>
    </dgm:pt>
    <dgm:pt modelId="{08EC6E7E-1188-4C4C-ACA4-3A83A91C9B0D}" type="sibTrans" cxnId="{A163A0E6-83AD-E545-B9AD-5D106A4B4ED7}">
      <dgm:prSet/>
      <dgm:spPr/>
      <dgm:t>
        <a:bodyPr/>
        <a:lstStyle/>
        <a:p>
          <a:endParaRPr kumimoji="1" lang="ja-JP" altLang="en-US"/>
        </a:p>
      </dgm:t>
    </dgm:pt>
    <dgm:pt modelId="{238C3F16-CBB3-6647-A1DA-F11261B1F2E8}">
      <dgm:prSet phldrT="[テキスト]"/>
      <dgm:spPr/>
      <dgm:t>
        <a:bodyPr/>
        <a:lstStyle/>
        <a:p>
          <a:r>
            <a:rPr lang="ja-JP" altLang="en-US" dirty="0" smtClean="0"/>
            <a:t>ターゲティング </a:t>
          </a:r>
          <a:endParaRPr kumimoji="1" lang="ja-JP" altLang="en-US" dirty="0"/>
        </a:p>
      </dgm:t>
    </dgm:pt>
    <dgm:pt modelId="{E561A86F-C2C9-AA40-8367-43829F888A7E}" type="parTrans" cxnId="{3A3F2A5B-DF3B-B54E-9009-D8BB13BFD5B3}">
      <dgm:prSet/>
      <dgm:spPr/>
      <dgm:t>
        <a:bodyPr/>
        <a:lstStyle/>
        <a:p>
          <a:endParaRPr kumimoji="1" lang="ja-JP" altLang="en-US"/>
        </a:p>
      </dgm:t>
    </dgm:pt>
    <dgm:pt modelId="{9FC20A57-5920-8B4E-ADB0-B8ED68997844}" type="sibTrans" cxnId="{3A3F2A5B-DF3B-B54E-9009-D8BB13BFD5B3}">
      <dgm:prSet/>
      <dgm:spPr/>
      <dgm:t>
        <a:bodyPr/>
        <a:lstStyle/>
        <a:p>
          <a:endParaRPr kumimoji="1" lang="ja-JP" altLang="en-US"/>
        </a:p>
      </dgm:t>
    </dgm:pt>
    <dgm:pt modelId="{67458A35-8D26-3A47-BB40-7C7BC67619CC}">
      <dgm:prSet phldrT="[テキスト]"/>
      <dgm:spPr/>
      <dgm:t>
        <a:bodyPr/>
        <a:lstStyle/>
        <a:p>
          <a:r>
            <a:rPr lang="ja-JP" altLang="en-US" dirty="0" smtClean="0"/>
            <a:t>製品開発</a:t>
          </a:r>
          <a:endParaRPr kumimoji="1" lang="ja-JP" altLang="en-US" dirty="0"/>
        </a:p>
      </dgm:t>
    </dgm:pt>
    <dgm:pt modelId="{D5579181-F326-3D4E-9042-0DAA5721C75B}" type="parTrans" cxnId="{8ADCDBB3-C51F-8346-9831-A69403792D65}">
      <dgm:prSet/>
      <dgm:spPr/>
      <dgm:t>
        <a:bodyPr/>
        <a:lstStyle/>
        <a:p>
          <a:endParaRPr kumimoji="1" lang="ja-JP" altLang="en-US"/>
        </a:p>
      </dgm:t>
    </dgm:pt>
    <dgm:pt modelId="{68BBBD04-0F83-584D-8B6B-1F5D8C05A8B9}" type="sibTrans" cxnId="{8ADCDBB3-C51F-8346-9831-A69403792D65}">
      <dgm:prSet/>
      <dgm:spPr/>
      <dgm:t>
        <a:bodyPr/>
        <a:lstStyle/>
        <a:p>
          <a:endParaRPr kumimoji="1" lang="ja-JP" altLang="en-US"/>
        </a:p>
      </dgm:t>
    </dgm:pt>
    <dgm:pt modelId="{9CD3E29C-E5A9-B04D-BA98-49FA48046074}">
      <dgm:prSet/>
      <dgm:spPr/>
      <dgm:t>
        <a:bodyPr/>
        <a:lstStyle/>
        <a:p>
          <a:r>
            <a:rPr lang="ja-JP" altLang="en-US" dirty="0" smtClean="0"/>
            <a:t>価格 </a:t>
          </a:r>
          <a:endParaRPr kumimoji="1" lang="ja-JP" altLang="en-US" dirty="0"/>
        </a:p>
      </dgm:t>
    </dgm:pt>
    <dgm:pt modelId="{CE9C0C72-180F-C645-ABCB-5DAE305F5CE4}" type="parTrans" cxnId="{6C90C591-D649-2A4A-8BEC-032A1910AA8E}">
      <dgm:prSet/>
      <dgm:spPr/>
      <dgm:t>
        <a:bodyPr/>
        <a:lstStyle/>
        <a:p>
          <a:endParaRPr kumimoji="1" lang="ja-JP" altLang="en-US"/>
        </a:p>
      </dgm:t>
    </dgm:pt>
    <dgm:pt modelId="{A6EABF5E-4761-F841-85BA-A9D310E64E31}" type="sibTrans" cxnId="{6C90C591-D649-2A4A-8BEC-032A1910AA8E}">
      <dgm:prSet/>
      <dgm:spPr/>
      <dgm:t>
        <a:bodyPr/>
        <a:lstStyle/>
        <a:p>
          <a:endParaRPr kumimoji="1" lang="ja-JP" altLang="en-US"/>
        </a:p>
      </dgm:t>
    </dgm:pt>
    <dgm:pt modelId="{87735FB4-085B-DC44-8392-0C38CFF9BD32}">
      <dgm:prSet/>
      <dgm:spPr/>
      <dgm:t>
        <a:bodyPr/>
        <a:lstStyle/>
        <a:p>
          <a:r>
            <a:rPr lang="ja-JP" altLang="en-US" dirty="0" smtClean="0"/>
            <a:t>流通  </a:t>
          </a:r>
          <a:endParaRPr kumimoji="1" lang="ja-JP" altLang="en-US" dirty="0"/>
        </a:p>
      </dgm:t>
    </dgm:pt>
    <dgm:pt modelId="{99473192-FECD-844A-BDCF-D70217EF6906}" type="parTrans" cxnId="{7E8E0196-D292-2142-ACA7-3EC3ED0F05CC}">
      <dgm:prSet/>
      <dgm:spPr/>
      <dgm:t>
        <a:bodyPr/>
        <a:lstStyle/>
        <a:p>
          <a:endParaRPr kumimoji="1" lang="ja-JP" altLang="en-US"/>
        </a:p>
      </dgm:t>
    </dgm:pt>
    <dgm:pt modelId="{46D38BF3-493B-074A-A8D0-739F861240F4}" type="sibTrans" cxnId="{7E8E0196-D292-2142-ACA7-3EC3ED0F05CC}">
      <dgm:prSet/>
      <dgm:spPr/>
      <dgm:t>
        <a:bodyPr/>
        <a:lstStyle/>
        <a:p>
          <a:endParaRPr kumimoji="1" lang="ja-JP" altLang="en-US"/>
        </a:p>
      </dgm:t>
    </dgm:pt>
    <dgm:pt modelId="{2108E726-3EC4-784F-9E4F-6BAB02060F1E}">
      <dgm:prSet/>
      <dgm:spPr/>
      <dgm:t>
        <a:bodyPr/>
        <a:lstStyle/>
        <a:p>
          <a:r>
            <a:rPr lang="ja-JP" altLang="en-US" smtClean="0"/>
            <a:t>販促 </a:t>
          </a:r>
          <a:endParaRPr kumimoji="1" lang="ja-JP" altLang="en-US"/>
        </a:p>
      </dgm:t>
    </dgm:pt>
    <dgm:pt modelId="{C480229C-71EC-B345-98B8-C3BCDD148A6D}" type="parTrans" cxnId="{974E289C-7E3A-4D47-B12D-17E6B09CBBD8}">
      <dgm:prSet/>
      <dgm:spPr/>
      <dgm:t>
        <a:bodyPr/>
        <a:lstStyle/>
        <a:p>
          <a:endParaRPr kumimoji="1" lang="ja-JP" altLang="en-US"/>
        </a:p>
      </dgm:t>
    </dgm:pt>
    <dgm:pt modelId="{4BE62BA1-D6C9-8E4E-9393-6896CE958012}" type="sibTrans" cxnId="{974E289C-7E3A-4D47-B12D-17E6B09CBBD8}">
      <dgm:prSet/>
      <dgm:spPr/>
      <dgm:t>
        <a:bodyPr/>
        <a:lstStyle/>
        <a:p>
          <a:endParaRPr kumimoji="1" lang="ja-JP" altLang="en-US"/>
        </a:p>
      </dgm:t>
    </dgm:pt>
    <dgm:pt modelId="{FD2101C6-9CBD-564B-9775-7717127E819D}" type="pres">
      <dgm:prSet presAssocID="{37456711-CE87-CC46-883D-24908CF37FB5}" presName="Name0" presStyleCnt="0">
        <dgm:presLayoutVars>
          <dgm:dir/>
          <dgm:resizeHandles val="exact"/>
        </dgm:presLayoutVars>
      </dgm:prSet>
      <dgm:spPr/>
    </dgm:pt>
    <dgm:pt modelId="{E9E06B62-BB3D-9F49-BCC8-FE4D7FBF8E7F}" type="pres">
      <dgm:prSet presAssocID="{4C87BFD4-18DF-0A44-A149-0B123C62AF9D}" presName="node" presStyleLbl="node1" presStyleIdx="0" presStyleCnt="6">
        <dgm:presLayoutVars>
          <dgm:bulletEnabled val="1"/>
        </dgm:presLayoutVars>
      </dgm:prSet>
      <dgm:spPr/>
      <dgm:t>
        <a:bodyPr/>
        <a:lstStyle/>
        <a:p>
          <a:endParaRPr kumimoji="1" lang="ja-JP" altLang="en-US"/>
        </a:p>
      </dgm:t>
    </dgm:pt>
    <dgm:pt modelId="{71DF4756-8087-B045-84CF-EEFA3DC42A2D}" type="pres">
      <dgm:prSet presAssocID="{08EC6E7E-1188-4C4C-ACA4-3A83A91C9B0D}" presName="sibTrans" presStyleLbl="sibTrans2D1" presStyleIdx="0" presStyleCnt="5"/>
      <dgm:spPr/>
      <dgm:t>
        <a:bodyPr/>
        <a:lstStyle/>
        <a:p>
          <a:endParaRPr kumimoji="1" lang="ja-JP" altLang="en-US"/>
        </a:p>
      </dgm:t>
    </dgm:pt>
    <dgm:pt modelId="{CBBA12F9-E55D-E246-A8E2-C01EFB135BCD}" type="pres">
      <dgm:prSet presAssocID="{08EC6E7E-1188-4C4C-ACA4-3A83A91C9B0D}" presName="connectorText" presStyleLbl="sibTrans2D1" presStyleIdx="0" presStyleCnt="5"/>
      <dgm:spPr/>
      <dgm:t>
        <a:bodyPr/>
        <a:lstStyle/>
        <a:p>
          <a:endParaRPr kumimoji="1" lang="ja-JP" altLang="en-US"/>
        </a:p>
      </dgm:t>
    </dgm:pt>
    <dgm:pt modelId="{55FF009C-2166-C247-953A-47EF904ADECA}" type="pres">
      <dgm:prSet presAssocID="{238C3F16-CBB3-6647-A1DA-F11261B1F2E8}" presName="node" presStyleLbl="node1" presStyleIdx="1" presStyleCnt="6">
        <dgm:presLayoutVars>
          <dgm:bulletEnabled val="1"/>
        </dgm:presLayoutVars>
      </dgm:prSet>
      <dgm:spPr/>
      <dgm:t>
        <a:bodyPr/>
        <a:lstStyle/>
        <a:p>
          <a:endParaRPr kumimoji="1" lang="ja-JP" altLang="en-US"/>
        </a:p>
      </dgm:t>
    </dgm:pt>
    <dgm:pt modelId="{A3A59507-1AFE-FC44-AF48-34A98C935C17}" type="pres">
      <dgm:prSet presAssocID="{9FC20A57-5920-8B4E-ADB0-B8ED68997844}" presName="sibTrans" presStyleLbl="sibTrans2D1" presStyleIdx="1" presStyleCnt="5"/>
      <dgm:spPr/>
      <dgm:t>
        <a:bodyPr/>
        <a:lstStyle/>
        <a:p>
          <a:endParaRPr kumimoji="1" lang="ja-JP" altLang="en-US"/>
        </a:p>
      </dgm:t>
    </dgm:pt>
    <dgm:pt modelId="{3D9EECEA-00AD-6943-864A-E189C44DF425}" type="pres">
      <dgm:prSet presAssocID="{9FC20A57-5920-8B4E-ADB0-B8ED68997844}" presName="connectorText" presStyleLbl="sibTrans2D1" presStyleIdx="1" presStyleCnt="5"/>
      <dgm:spPr/>
      <dgm:t>
        <a:bodyPr/>
        <a:lstStyle/>
        <a:p>
          <a:endParaRPr kumimoji="1" lang="ja-JP" altLang="en-US"/>
        </a:p>
      </dgm:t>
    </dgm:pt>
    <dgm:pt modelId="{2351E1EE-B330-CE40-B813-1D5EFA61048F}" type="pres">
      <dgm:prSet presAssocID="{67458A35-8D26-3A47-BB40-7C7BC67619CC}" presName="node" presStyleLbl="node1" presStyleIdx="2" presStyleCnt="6">
        <dgm:presLayoutVars>
          <dgm:bulletEnabled val="1"/>
        </dgm:presLayoutVars>
      </dgm:prSet>
      <dgm:spPr/>
      <dgm:t>
        <a:bodyPr/>
        <a:lstStyle/>
        <a:p>
          <a:endParaRPr kumimoji="1" lang="ja-JP" altLang="en-US"/>
        </a:p>
      </dgm:t>
    </dgm:pt>
    <dgm:pt modelId="{98BEF5FA-6EE8-F244-89C2-A5F8A643ED88}" type="pres">
      <dgm:prSet presAssocID="{68BBBD04-0F83-584D-8B6B-1F5D8C05A8B9}" presName="sibTrans" presStyleLbl="sibTrans2D1" presStyleIdx="2" presStyleCnt="5"/>
      <dgm:spPr/>
      <dgm:t>
        <a:bodyPr/>
        <a:lstStyle/>
        <a:p>
          <a:endParaRPr kumimoji="1" lang="ja-JP" altLang="en-US"/>
        </a:p>
      </dgm:t>
    </dgm:pt>
    <dgm:pt modelId="{A260D3C4-5BC8-A541-98BE-18DCC01BC6B3}" type="pres">
      <dgm:prSet presAssocID="{68BBBD04-0F83-584D-8B6B-1F5D8C05A8B9}" presName="connectorText" presStyleLbl="sibTrans2D1" presStyleIdx="2" presStyleCnt="5"/>
      <dgm:spPr/>
      <dgm:t>
        <a:bodyPr/>
        <a:lstStyle/>
        <a:p>
          <a:endParaRPr kumimoji="1" lang="ja-JP" altLang="en-US"/>
        </a:p>
      </dgm:t>
    </dgm:pt>
    <dgm:pt modelId="{C6B22E7F-A4D4-5B4F-821D-211EE26E1ACB}" type="pres">
      <dgm:prSet presAssocID="{9CD3E29C-E5A9-B04D-BA98-49FA48046074}" presName="node" presStyleLbl="node1" presStyleIdx="3" presStyleCnt="6">
        <dgm:presLayoutVars>
          <dgm:bulletEnabled val="1"/>
        </dgm:presLayoutVars>
      </dgm:prSet>
      <dgm:spPr/>
      <dgm:t>
        <a:bodyPr/>
        <a:lstStyle/>
        <a:p>
          <a:endParaRPr kumimoji="1" lang="ja-JP" altLang="en-US"/>
        </a:p>
      </dgm:t>
    </dgm:pt>
    <dgm:pt modelId="{49C9763D-BC24-4844-9AF1-1583ACE384CE}" type="pres">
      <dgm:prSet presAssocID="{A6EABF5E-4761-F841-85BA-A9D310E64E31}" presName="sibTrans" presStyleLbl="sibTrans2D1" presStyleIdx="3" presStyleCnt="5"/>
      <dgm:spPr/>
      <dgm:t>
        <a:bodyPr/>
        <a:lstStyle/>
        <a:p>
          <a:endParaRPr kumimoji="1" lang="ja-JP" altLang="en-US"/>
        </a:p>
      </dgm:t>
    </dgm:pt>
    <dgm:pt modelId="{71E4D6CA-B385-7E42-9B7B-3F79509C0FA6}" type="pres">
      <dgm:prSet presAssocID="{A6EABF5E-4761-F841-85BA-A9D310E64E31}" presName="connectorText" presStyleLbl="sibTrans2D1" presStyleIdx="3" presStyleCnt="5"/>
      <dgm:spPr/>
      <dgm:t>
        <a:bodyPr/>
        <a:lstStyle/>
        <a:p>
          <a:endParaRPr kumimoji="1" lang="ja-JP" altLang="en-US"/>
        </a:p>
      </dgm:t>
    </dgm:pt>
    <dgm:pt modelId="{AA0B39BF-4C8D-DD45-B5CC-B37F35FCF9CD}" type="pres">
      <dgm:prSet presAssocID="{87735FB4-085B-DC44-8392-0C38CFF9BD32}" presName="node" presStyleLbl="node1" presStyleIdx="4" presStyleCnt="6">
        <dgm:presLayoutVars>
          <dgm:bulletEnabled val="1"/>
        </dgm:presLayoutVars>
      </dgm:prSet>
      <dgm:spPr/>
      <dgm:t>
        <a:bodyPr/>
        <a:lstStyle/>
        <a:p>
          <a:endParaRPr kumimoji="1" lang="ja-JP" altLang="en-US"/>
        </a:p>
      </dgm:t>
    </dgm:pt>
    <dgm:pt modelId="{1FE6C193-BF24-C447-87F6-2E8A3F1535CD}" type="pres">
      <dgm:prSet presAssocID="{46D38BF3-493B-074A-A8D0-739F861240F4}" presName="sibTrans" presStyleLbl="sibTrans2D1" presStyleIdx="4" presStyleCnt="5"/>
      <dgm:spPr/>
      <dgm:t>
        <a:bodyPr/>
        <a:lstStyle/>
        <a:p>
          <a:endParaRPr kumimoji="1" lang="ja-JP" altLang="en-US"/>
        </a:p>
      </dgm:t>
    </dgm:pt>
    <dgm:pt modelId="{88C92E0C-D293-FF43-B852-D096F1AD8F25}" type="pres">
      <dgm:prSet presAssocID="{46D38BF3-493B-074A-A8D0-739F861240F4}" presName="connectorText" presStyleLbl="sibTrans2D1" presStyleIdx="4" presStyleCnt="5"/>
      <dgm:spPr/>
      <dgm:t>
        <a:bodyPr/>
        <a:lstStyle/>
        <a:p>
          <a:endParaRPr kumimoji="1" lang="ja-JP" altLang="en-US"/>
        </a:p>
      </dgm:t>
    </dgm:pt>
    <dgm:pt modelId="{006B93A5-0DC4-E543-B30A-190B82D1D593}" type="pres">
      <dgm:prSet presAssocID="{2108E726-3EC4-784F-9E4F-6BAB02060F1E}" presName="node" presStyleLbl="node1" presStyleIdx="5" presStyleCnt="6">
        <dgm:presLayoutVars>
          <dgm:bulletEnabled val="1"/>
        </dgm:presLayoutVars>
      </dgm:prSet>
      <dgm:spPr/>
      <dgm:t>
        <a:bodyPr/>
        <a:lstStyle/>
        <a:p>
          <a:endParaRPr kumimoji="1" lang="ja-JP" altLang="en-US"/>
        </a:p>
      </dgm:t>
    </dgm:pt>
  </dgm:ptLst>
  <dgm:cxnLst>
    <dgm:cxn modelId="{701B0DD5-9ED5-6945-ABA6-F7883102CE39}" type="presOf" srcId="{A6EABF5E-4761-F841-85BA-A9D310E64E31}" destId="{71E4D6CA-B385-7E42-9B7B-3F79509C0FA6}" srcOrd="1" destOrd="0" presId="urn:microsoft.com/office/officeart/2005/8/layout/process1"/>
    <dgm:cxn modelId="{F60E293C-F838-924F-93FC-DA4E254B06C9}" type="presOf" srcId="{08EC6E7E-1188-4C4C-ACA4-3A83A91C9B0D}" destId="{CBBA12F9-E55D-E246-A8E2-C01EFB135BCD}" srcOrd="1" destOrd="0" presId="urn:microsoft.com/office/officeart/2005/8/layout/process1"/>
    <dgm:cxn modelId="{3AD63F29-F585-A840-932C-01B1F98D81F7}" type="presOf" srcId="{37456711-CE87-CC46-883D-24908CF37FB5}" destId="{FD2101C6-9CBD-564B-9775-7717127E819D}" srcOrd="0" destOrd="0" presId="urn:microsoft.com/office/officeart/2005/8/layout/process1"/>
    <dgm:cxn modelId="{5B844D3B-C426-194E-9376-79DC79624FC2}" type="presOf" srcId="{9CD3E29C-E5A9-B04D-BA98-49FA48046074}" destId="{C6B22E7F-A4D4-5B4F-821D-211EE26E1ACB}" srcOrd="0" destOrd="0" presId="urn:microsoft.com/office/officeart/2005/8/layout/process1"/>
    <dgm:cxn modelId="{A163A0E6-83AD-E545-B9AD-5D106A4B4ED7}" srcId="{37456711-CE87-CC46-883D-24908CF37FB5}" destId="{4C87BFD4-18DF-0A44-A149-0B123C62AF9D}" srcOrd="0" destOrd="0" parTransId="{0CBA70DD-462F-D343-A957-369D46052047}" sibTransId="{08EC6E7E-1188-4C4C-ACA4-3A83A91C9B0D}"/>
    <dgm:cxn modelId="{7E8E0196-D292-2142-ACA7-3EC3ED0F05CC}" srcId="{37456711-CE87-CC46-883D-24908CF37FB5}" destId="{87735FB4-085B-DC44-8392-0C38CFF9BD32}" srcOrd="4" destOrd="0" parTransId="{99473192-FECD-844A-BDCF-D70217EF6906}" sibTransId="{46D38BF3-493B-074A-A8D0-739F861240F4}"/>
    <dgm:cxn modelId="{3A3F2A5B-DF3B-B54E-9009-D8BB13BFD5B3}" srcId="{37456711-CE87-CC46-883D-24908CF37FB5}" destId="{238C3F16-CBB3-6647-A1DA-F11261B1F2E8}" srcOrd="1" destOrd="0" parTransId="{E561A86F-C2C9-AA40-8367-43829F888A7E}" sibTransId="{9FC20A57-5920-8B4E-ADB0-B8ED68997844}"/>
    <dgm:cxn modelId="{02E9FDA0-82E5-C740-B6F5-2EF081CC2F0F}" type="presOf" srcId="{87735FB4-085B-DC44-8392-0C38CFF9BD32}" destId="{AA0B39BF-4C8D-DD45-B5CC-B37F35FCF9CD}" srcOrd="0" destOrd="0" presId="urn:microsoft.com/office/officeart/2005/8/layout/process1"/>
    <dgm:cxn modelId="{768BA1D4-3D8A-6048-8DBC-A9E2750CC131}" type="presOf" srcId="{67458A35-8D26-3A47-BB40-7C7BC67619CC}" destId="{2351E1EE-B330-CE40-B813-1D5EFA61048F}" srcOrd="0" destOrd="0" presId="urn:microsoft.com/office/officeart/2005/8/layout/process1"/>
    <dgm:cxn modelId="{818F8942-16FA-B04B-9F77-097E62E4DDAA}" type="presOf" srcId="{68BBBD04-0F83-584D-8B6B-1F5D8C05A8B9}" destId="{98BEF5FA-6EE8-F244-89C2-A5F8A643ED88}" srcOrd="0" destOrd="0" presId="urn:microsoft.com/office/officeart/2005/8/layout/process1"/>
    <dgm:cxn modelId="{F1D030B5-D2B9-DD47-92BB-14CACB0F61D8}" type="presOf" srcId="{9FC20A57-5920-8B4E-ADB0-B8ED68997844}" destId="{3D9EECEA-00AD-6943-864A-E189C44DF425}" srcOrd="1" destOrd="0" presId="urn:microsoft.com/office/officeart/2005/8/layout/process1"/>
    <dgm:cxn modelId="{6C90C591-D649-2A4A-8BEC-032A1910AA8E}" srcId="{37456711-CE87-CC46-883D-24908CF37FB5}" destId="{9CD3E29C-E5A9-B04D-BA98-49FA48046074}" srcOrd="3" destOrd="0" parTransId="{CE9C0C72-180F-C645-ABCB-5DAE305F5CE4}" sibTransId="{A6EABF5E-4761-F841-85BA-A9D310E64E31}"/>
    <dgm:cxn modelId="{5F570B72-9AAB-B04E-AA7F-7DBB94F5E066}" type="presOf" srcId="{46D38BF3-493B-074A-A8D0-739F861240F4}" destId="{1FE6C193-BF24-C447-87F6-2E8A3F1535CD}" srcOrd="0" destOrd="0" presId="urn:microsoft.com/office/officeart/2005/8/layout/process1"/>
    <dgm:cxn modelId="{61F8AD4B-7387-844F-AB84-6CFE6F98AB03}" type="presOf" srcId="{2108E726-3EC4-784F-9E4F-6BAB02060F1E}" destId="{006B93A5-0DC4-E543-B30A-190B82D1D593}" srcOrd="0" destOrd="0" presId="urn:microsoft.com/office/officeart/2005/8/layout/process1"/>
    <dgm:cxn modelId="{B5A165DD-6B28-8F40-B601-A88E766AB294}" type="presOf" srcId="{68BBBD04-0F83-584D-8B6B-1F5D8C05A8B9}" destId="{A260D3C4-5BC8-A541-98BE-18DCC01BC6B3}" srcOrd="1" destOrd="0" presId="urn:microsoft.com/office/officeart/2005/8/layout/process1"/>
    <dgm:cxn modelId="{8ADCDBB3-C51F-8346-9831-A69403792D65}" srcId="{37456711-CE87-CC46-883D-24908CF37FB5}" destId="{67458A35-8D26-3A47-BB40-7C7BC67619CC}" srcOrd="2" destOrd="0" parTransId="{D5579181-F326-3D4E-9042-0DAA5721C75B}" sibTransId="{68BBBD04-0F83-584D-8B6B-1F5D8C05A8B9}"/>
    <dgm:cxn modelId="{9547F48C-F133-0B43-9557-4047F89F0D51}" type="presOf" srcId="{4C87BFD4-18DF-0A44-A149-0B123C62AF9D}" destId="{E9E06B62-BB3D-9F49-BCC8-FE4D7FBF8E7F}" srcOrd="0" destOrd="0" presId="urn:microsoft.com/office/officeart/2005/8/layout/process1"/>
    <dgm:cxn modelId="{5548A84C-8904-EE47-A270-2D2C6A2A7C49}" type="presOf" srcId="{46D38BF3-493B-074A-A8D0-739F861240F4}" destId="{88C92E0C-D293-FF43-B852-D096F1AD8F25}" srcOrd="1" destOrd="0" presId="urn:microsoft.com/office/officeart/2005/8/layout/process1"/>
    <dgm:cxn modelId="{8D93118C-0038-2B4A-A18C-82A12C44946B}" type="presOf" srcId="{238C3F16-CBB3-6647-A1DA-F11261B1F2E8}" destId="{55FF009C-2166-C247-953A-47EF904ADECA}" srcOrd="0" destOrd="0" presId="urn:microsoft.com/office/officeart/2005/8/layout/process1"/>
    <dgm:cxn modelId="{B3365CEC-2316-244E-AFB3-FD937DE89F26}" type="presOf" srcId="{08EC6E7E-1188-4C4C-ACA4-3A83A91C9B0D}" destId="{71DF4756-8087-B045-84CF-EEFA3DC42A2D}" srcOrd="0" destOrd="0" presId="urn:microsoft.com/office/officeart/2005/8/layout/process1"/>
    <dgm:cxn modelId="{974E289C-7E3A-4D47-B12D-17E6B09CBBD8}" srcId="{37456711-CE87-CC46-883D-24908CF37FB5}" destId="{2108E726-3EC4-784F-9E4F-6BAB02060F1E}" srcOrd="5" destOrd="0" parTransId="{C480229C-71EC-B345-98B8-C3BCDD148A6D}" sibTransId="{4BE62BA1-D6C9-8E4E-9393-6896CE958012}"/>
    <dgm:cxn modelId="{6AED0729-3160-2140-B485-9189ED288439}" type="presOf" srcId="{9FC20A57-5920-8B4E-ADB0-B8ED68997844}" destId="{A3A59507-1AFE-FC44-AF48-34A98C935C17}" srcOrd="0" destOrd="0" presId="urn:microsoft.com/office/officeart/2005/8/layout/process1"/>
    <dgm:cxn modelId="{88B6A0CE-66E8-FE40-975E-5F7C3772D4BD}" type="presOf" srcId="{A6EABF5E-4761-F841-85BA-A9D310E64E31}" destId="{49C9763D-BC24-4844-9AF1-1583ACE384CE}" srcOrd="0" destOrd="0" presId="urn:microsoft.com/office/officeart/2005/8/layout/process1"/>
    <dgm:cxn modelId="{1B990022-AFF5-654C-968A-5D2E353488A3}" type="presParOf" srcId="{FD2101C6-9CBD-564B-9775-7717127E819D}" destId="{E9E06B62-BB3D-9F49-BCC8-FE4D7FBF8E7F}" srcOrd="0" destOrd="0" presId="urn:microsoft.com/office/officeart/2005/8/layout/process1"/>
    <dgm:cxn modelId="{BEC2C03E-0933-1943-8585-724A2EEE51BF}" type="presParOf" srcId="{FD2101C6-9CBD-564B-9775-7717127E819D}" destId="{71DF4756-8087-B045-84CF-EEFA3DC42A2D}" srcOrd="1" destOrd="0" presId="urn:microsoft.com/office/officeart/2005/8/layout/process1"/>
    <dgm:cxn modelId="{45BB79B9-8D5A-AE45-B89E-C15D650B484F}" type="presParOf" srcId="{71DF4756-8087-B045-84CF-EEFA3DC42A2D}" destId="{CBBA12F9-E55D-E246-A8E2-C01EFB135BCD}" srcOrd="0" destOrd="0" presId="urn:microsoft.com/office/officeart/2005/8/layout/process1"/>
    <dgm:cxn modelId="{54734023-3AA2-1E4C-9E8F-5C39C06E1AAA}" type="presParOf" srcId="{FD2101C6-9CBD-564B-9775-7717127E819D}" destId="{55FF009C-2166-C247-953A-47EF904ADECA}" srcOrd="2" destOrd="0" presId="urn:microsoft.com/office/officeart/2005/8/layout/process1"/>
    <dgm:cxn modelId="{02D1650E-2B83-224C-8DD9-DDED1AA9EFCE}" type="presParOf" srcId="{FD2101C6-9CBD-564B-9775-7717127E819D}" destId="{A3A59507-1AFE-FC44-AF48-34A98C935C17}" srcOrd="3" destOrd="0" presId="urn:microsoft.com/office/officeart/2005/8/layout/process1"/>
    <dgm:cxn modelId="{2BFBE225-94E3-A347-8502-84C63FD42BE7}" type="presParOf" srcId="{A3A59507-1AFE-FC44-AF48-34A98C935C17}" destId="{3D9EECEA-00AD-6943-864A-E189C44DF425}" srcOrd="0" destOrd="0" presId="urn:microsoft.com/office/officeart/2005/8/layout/process1"/>
    <dgm:cxn modelId="{8D839A66-780A-9C4F-834A-2620EBEFB031}" type="presParOf" srcId="{FD2101C6-9CBD-564B-9775-7717127E819D}" destId="{2351E1EE-B330-CE40-B813-1D5EFA61048F}" srcOrd="4" destOrd="0" presId="urn:microsoft.com/office/officeart/2005/8/layout/process1"/>
    <dgm:cxn modelId="{1224ADB5-559C-FF4B-9840-3ACCAAE187EA}" type="presParOf" srcId="{FD2101C6-9CBD-564B-9775-7717127E819D}" destId="{98BEF5FA-6EE8-F244-89C2-A5F8A643ED88}" srcOrd="5" destOrd="0" presId="urn:microsoft.com/office/officeart/2005/8/layout/process1"/>
    <dgm:cxn modelId="{88CDBAB5-F3BD-5B4A-969F-6C727D488CA7}" type="presParOf" srcId="{98BEF5FA-6EE8-F244-89C2-A5F8A643ED88}" destId="{A260D3C4-5BC8-A541-98BE-18DCC01BC6B3}" srcOrd="0" destOrd="0" presId="urn:microsoft.com/office/officeart/2005/8/layout/process1"/>
    <dgm:cxn modelId="{BFAE86CD-1ADF-7F4D-9422-D9DDF6EDA270}" type="presParOf" srcId="{FD2101C6-9CBD-564B-9775-7717127E819D}" destId="{C6B22E7F-A4D4-5B4F-821D-211EE26E1ACB}" srcOrd="6" destOrd="0" presId="urn:microsoft.com/office/officeart/2005/8/layout/process1"/>
    <dgm:cxn modelId="{8D04A2AC-2C43-124F-B749-09F29D75781C}" type="presParOf" srcId="{FD2101C6-9CBD-564B-9775-7717127E819D}" destId="{49C9763D-BC24-4844-9AF1-1583ACE384CE}" srcOrd="7" destOrd="0" presId="urn:microsoft.com/office/officeart/2005/8/layout/process1"/>
    <dgm:cxn modelId="{7B67D009-8AC6-E148-8CEC-02833F89AEA4}" type="presParOf" srcId="{49C9763D-BC24-4844-9AF1-1583ACE384CE}" destId="{71E4D6CA-B385-7E42-9B7B-3F79509C0FA6}" srcOrd="0" destOrd="0" presId="urn:microsoft.com/office/officeart/2005/8/layout/process1"/>
    <dgm:cxn modelId="{550902D8-A820-2440-8138-FD2590267C35}" type="presParOf" srcId="{FD2101C6-9CBD-564B-9775-7717127E819D}" destId="{AA0B39BF-4C8D-DD45-B5CC-B37F35FCF9CD}" srcOrd="8" destOrd="0" presId="urn:microsoft.com/office/officeart/2005/8/layout/process1"/>
    <dgm:cxn modelId="{4DAF25DE-3F7D-AC40-A0CA-CBC71D4EFA7E}" type="presParOf" srcId="{FD2101C6-9CBD-564B-9775-7717127E819D}" destId="{1FE6C193-BF24-C447-87F6-2E8A3F1535CD}" srcOrd="9" destOrd="0" presId="urn:microsoft.com/office/officeart/2005/8/layout/process1"/>
    <dgm:cxn modelId="{F9F8401B-F388-F74B-B4F5-7EE8D1DE8ABD}" type="presParOf" srcId="{1FE6C193-BF24-C447-87F6-2E8A3F1535CD}" destId="{88C92E0C-D293-FF43-B852-D096F1AD8F25}" srcOrd="0" destOrd="0" presId="urn:microsoft.com/office/officeart/2005/8/layout/process1"/>
    <dgm:cxn modelId="{2F0DF54D-09F7-BF4A-A301-ACFE4AD916FD}" type="presParOf" srcId="{FD2101C6-9CBD-564B-9775-7717127E819D}" destId="{006B93A5-0DC4-E543-B30A-190B82D1D593}"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BFD540-C543-E045-8815-5902E7857F4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kumimoji="1" lang="ja-JP" altLang="en-US"/>
        </a:p>
      </dgm:t>
    </dgm:pt>
    <dgm:pt modelId="{5FD1FCC8-A5E0-8945-B0B9-B2FE468A2DBE}">
      <dgm:prSet phldrT="[テキスト]" custT="1"/>
      <dgm:spPr/>
      <dgm:t>
        <a:bodyPr/>
        <a:lstStyle/>
        <a:p>
          <a:r>
            <a:rPr kumimoji="1" lang="ja-JP" altLang="en-US" sz="1600" dirty="0" smtClean="0"/>
            <a:t>顧客表品の細分化</a:t>
          </a:r>
          <a:endParaRPr kumimoji="1" lang="ja-JP" altLang="en-US" sz="1600" dirty="0"/>
        </a:p>
      </dgm:t>
    </dgm:pt>
    <dgm:pt modelId="{507A8E57-9F63-A845-8010-F00D148C6E65}" type="parTrans" cxnId="{F506DC6D-88AC-F341-90EC-E700789F9684}">
      <dgm:prSet/>
      <dgm:spPr/>
      <dgm:t>
        <a:bodyPr/>
        <a:lstStyle/>
        <a:p>
          <a:endParaRPr kumimoji="1" lang="ja-JP" altLang="en-US" sz="1600"/>
        </a:p>
      </dgm:t>
    </dgm:pt>
    <dgm:pt modelId="{F75EE71A-8477-4242-8719-AD7B2E16FE4B}" type="sibTrans" cxnId="{F506DC6D-88AC-F341-90EC-E700789F9684}">
      <dgm:prSet/>
      <dgm:spPr/>
      <dgm:t>
        <a:bodyPr/>
        <a:lstStyle/>
        <a:p>
          <a:endParaRPr kumimoji="1" lang="ja-JP" altLang="en-US" sz="1600"/>
        </a:p>
      </dgm:t>
    </dgm:pt>
    <dgm:pt modelId="{1ED234A0-6DAA-504B-9514-B5FE009EB5F3}">
      <dgm:prSet phldrT="[テキスト]" custT="1"/>
      <dgm:spPr/>
      <dgm:t>
        <a:bodyPr/>
        <a:lstStyle/>
        <a:p>
          <a:r>
            <a:rPr kumimoji="1" lang="ja-JP" altLang="en-US" sz="1600" dirty="0" smtClean="0"/>
            <a:t>顧客はどの単位で 分けるべきか </a:t>
          </a:r>
          <a:r>
            <a:rPr kumimoji="1" lang="en-US" altLang="en-US" sz="1600" dirty="0" smtClean="0"/>
            <a:t>?</a:t>
          </a:r>
          <a:endParaRPr kumimoji="1" lang="ja-JP" altLang="en-US" sz="1600" dirty="0"/>
        </a:p>
      </dgm:t>
    </dgm:pt>
    <dgm:pt modelId="{B9FBA51A-6C52-C943-8CF1-58EB6196462A}" type="parTrans" cxnId="{C2A68B60-C503-7D45-9637-79BC51698583}">
      <dgm:prSet/>
      <dgm:spPr/>
      <dgm:t>
        <a:bodyPr/>
        <a:lstStyle/>
        <a:p>
          <a:endParaRPr kumimoji="1" lang="ja-JP" altLang="en-US" sz="1600"/>
        </a:p>
      </dgm:t>
    </dgm:pt>
    <dgm:pt modelId="{4755A1D3-B050-414F-88ED-7CAEF6F01289}" type="sibTrans" cxnId="{C2A68B60-C503-7D45-9637-79BC51698583}">
      <dgm:prSet/>
      <dgm:spPr/>
      <dgm:t>
        <a:bodyPr/>
        <a:lstStyle/>
        <a:p>
          <a:endParaRPr kumimoji="1" lang="ja-JP" altLang="en-US" sz="1600"/>
        </a:p>
      </dgm:t>
    </dgm:pt>
    <dgm:pt modelId="{C7320CFF-7918-934F-A1D2-979C62A3853E}">
      <dgm:prSet phldrT="[テキスト]" custT="1"/>
      <dgm:spPr/>
      <dgm:t>
        <a:bodyPr/>
        <a:lstStyle/>
        <a:p>
          <a:r>
            <a:rPr kumimoji="1" lang="ja-JP" altLang="en-US" sz="1600" dirty="0" smtClean="0"/>
            <a:t>誰に売るべきか</a:t>
          </a:r>
          <a:endParaRPr kumimoji="1" lang="ja-JP" altLang="en-US" sz="1600" dirty="0"/>
        </a:p>
      </dgm:t>
    </dgm:pt>
    <dgm:pt modelId="{EFD1C270-5B4F-D746-9837-6BE029290DE9}" type="parTrans" cxnId="{04246DA6-743B-CA4C-B1F4-234C551389DA}">
      <dgm:prSet/>
      <dgm:spPr/>
      <dgm:t>
        <a:bodyPr/>
        <a:lstStyle/>
        <a:p>
          <a:endParaRPr kumimoji="1" lang="ja-JP" altLang="en-US" sz="1600"/>
        </a:p>
      </dgm:t>
    </dgm:pt>
    <dgm:pt modelId="{3B34F291-A368-E745-A9C5-6F2F617D5534}" type="sibTrans" cxnId="{04246DA6-743B-CA4C-B1F4-234C551389DA}">
      <dgm:prSet/>
      <dgm:spPr/>
      <dgm:t>
        <a:bodyPr/>
        <a:lstStyle/>
        <a:p>
          <a:endParaRPr kumimoji="1" lang="ja-JP" altLang="en-US" sz="1600"/>
        </a:p>
      </dgm:t>
    </dgm:pt>
    <dgm:pt modelId="{1467A862-5FBE-324E-B6BF-0F0C6BECB578}">
      <dgm:prSet phldrT="[テキスト]" custT="1"/>
      <dgm:spPr/>
      <dgm:t>
        <a:bodyPr/>
        <a:lstStyle/>
        <a:p>
          <a:r>
            <a:rPr kumimoji="1" lang="ja-JP" altLang="en-US" sz="1600" dirty="0" smtClean="0"/>
            <a:t>収益性の⾼高いセグ メントはどれか </a:t>
          </a:r>
          <a:r>
            <a:rPr kumimoji="1" lang="en-US" altLang="en-US" sz="1600" dirty="0" smtClean="0"/>
            <a:t>?  </a:t>
          </a:r>
          <a:endParaRPr kumimoji="1" lang="ja-JP" altLang="en-US" sz="1600" dirty="0"/>
        </a:p>
      </dgm:t>
    </dgm:pt>
    <dgm:pt modelId="{B59C4286-D6F2-C94F-BD6D-484D4751D73E}" type="parTrans" cxnId="{588A307E-5B2F-DA4B-9EF2-E899F21079FA}">
      <dgm:prSet/>
      <dgm:spPr/>
      <dgm:t>
        <a:bodyPr/>
        <a:lstStyle/>
        <a:p>
          <a:endParaRPr kumimoji="1" lang="ja-JP" altLang="en-US" sz="1600"/>
        </a:p>
      </dgm:t>
    </dgm:pt>
    <dgm:pt modelId="{80F844EF-7759-5F42-93C6-A4548F7FF2D9}" type="sibTrans" cxnId="{588A307E-5B2F-DA4B-9EF2-E899F21079FA}">
      <dgm:prSet/>
      <dgm:spPr/>
      <dgm:t>
        <a:bodyPr/>
        <a:lstStyle/>
        <a:p>
          <a:endParaRPr kumimoji="1" lang="ja-JP" altLang="en-US" sz="1600"/>
        </a:p>
      </dgm:t>
    </dgm:pt>
    <dgm:pt modelId="{39D2EEFB-20F6-B945-829D-CB17D68D7481}">
      <dgm:prSet phldrT="[テキスト]" custT="1"/>
      <dgm:spPr/>
      <dgm:t>
        <a:bodyPr/>
        <a:lstStyle/>
        <a:p>
          <a:r>
            <a:rPr kumimoji="1" lang="ja-JP" altLang="en-US" sz="1600" dirty="0" smtClean="0"/>
            <a:t>売るべき商 品・サービ スの明確化 </a:t>
          </a:r>
          <a:endParaRPr kumimoji="1" lang="ja-JP" altLang="en-US" sz="1600" dirty="0"/>
        </a:p>
      </dgm:t>
    </dgm:pt>
    <dgm:pt modelId="{C7661480-1411-054F-BDE8-A0AFA48701F5}" type="parTrans" cxnId="{A10590C9-16CC-CD42-ACF8-62011BBD1EBB}">
      <dgm:prSet/>
      <dgm:spPr/>
      <dgm:t>
        <a:bodyPr/>
        <a:lstStyle/>
        <a:p>
          <a:endParaRPr kumimoji="1" lang="ja-JP" altLang="en-US" sz="1600"/>
        </a:p>
      </dgm:t>
    </dgm:pt>
    <dgm:pt modelId="{67760CC2-B86E-3B42-A144-6552840E7E0B}" type="sibTrans" cxnId="{A10590C9-16CC-CD42-ACF8-62011BBD1EBB}">
      <dgm:prSet/>
      <dgm:spPr/>
      <dgm:t>
        <a:bodyPr/>
        <a:lstStyle/>
        <a:p>
          <a:endParaRPr kumimoji="1" lang="ja-JP" altLang="en-US" sz="1600"/>
        </a:p>
      </dgm:t>
    </dgm:pt>
    <dgm:pt modelId="{D3A7EC46-4315-164B-B6A9-515C6F739DA0}">
      <dgm:prSet phldrT="[テキスト]" custT="1"/>
      <dgm:spPr/>
      <dgm:t>
        <a:bodyPr/>
        <a:lstStyle/>
        <a:p>
          <a:r>
            <a:rPr kumimoji="1" lang="ja-JP" altLang="en-US" sz="1600" dirty="0" smtClean="0"/>
            <a:t>どんな商品が 求められてい るか</a:t>
          </a:r>
          <a:endParaRPr kumimoji="1" lang="ja-JP" altLang="en-US" sz="1600" dirty="0"/>
        </a:p>
      </dgm:t>
    </dgm:pt>
    <dgm:pt modelId="{3ED65119-BE6A-864F-9637-D6CA7AEB0F02}" type="parTrans" cxnId="{8C048B46-47F9-B940-91F1-3919117B4019}">
      <dgm:prSet/>
      <dgm:spPr/>
      <dgm:t>
        <a:bodyPr/>
        <a:lstStyle/>
        <a:p>
          <a:endParaRPr kumimoji="1" lang="ja-JP" altLang="en-US" sz="1600"/>
        </a:p>
      </dgm:t>
    </dgm:pt>
    <dgm:pt modelId="{A8314A5D-3965-F645-A6B8-244B6C0229E5}" type="sibTrans" cxnId="{8C048B46-47F9-B940-91F1-3919117B4019}">
      <dgm:prSet/>
      <dgm:spPr/>
      <dgm:t>
        <a:bodyPr/>
        <a:lstStyle/>
        <a:p>
          <a:endParaRPr kumimoji="1" lang="ja-JP" altLang="en-US" sz="1600"/>
        </a:p>
      </dgm:t>
    </dgm:pt>
    <dgm:pt modelId="{709D2041-B3E5-9B46-866C-AD2C4F4BA1A7}">
      <dgm:prSet custT="1"/>
      <dgm:spPr/>
      <dgm:t>
        <a:bodyPr/>
        <a:lstStyle/>
        <a:p>
          <a:r>
            <a:rPr kumimoji="1" lang="ja-JP" altLang="en-US" sz="1600" dirty="0" smtClean="0"/>
            <a:t>どんな商品が 求められてい るか </a:t>
          </a:r>
          <a:endParaRPr kumimoji="1" lang="ja-JP" altLang="en-US" sz="1600" dirty="0"/>
        </a:p>
      </dgm:t>
    </dgm:pt>
    <dgm:pt modelId="{5F6D964E-70B5-7C49-98E5-77CA8E218665}" type="parTrans" cxnId="{7D694949-5B50-B449-9F76-511184CDE574}">
      <dgm:prSet/>
      <dgm:spPr/>
      <dgm:t>
        <a:bodyPr/>
        <a:lstStyle/>
        <a:p>
          <a:endParaRPr kumimoji="1" lang="ja-JP" altLang="en-US" sz="1600"/>
        </a:p>
      </dgm:t>
    </dgm:pt>
    <dgm:pt modelId="{98E10D4B-43C9-4345-A447-B29631BEAE80}" type="sibTrans" cxnId="{7D694949-5B50-B449-9F76-511184CDE574}">
      <dgm:prSet/>
      <dgm:spPr/>
      <dgm:t>
        <a:bodyPr/>
        <a:lstStyle/>
        <a:p>
          <a:endParaRPr kumimoji="1" lang="ja-JP" altLang="en-US" sz="1600"/>
        </a:p>
      </dgm:t>
    </dgm:pt>
    <dgm:pt modelId="{E12336EE-DA34-2A4F-97E2-CC05CB4E7A8F}">
      <dgm:prSet custT="1"/>
      <dgm:spPr/>
      <dgm:t>
        <a:bodyPr/>
        <a:lstStyle/>
        <a:p>
          <a:r>
            <a:rPr kumimoji="1" lang="ja-JP" altLang="en-US" sz="1600" dirty="0" smtClean="0"/>
            <a:t>販促活動に よる売上拡大 </a:t>
          </a:r>
          <a:endParaRPr kumimoji="1" lang="ja-JP" altLang="en-US" sz="1600" dirty="0"/>
        </a:p>
      </dgm:t>
    </dgm:pt>
    <dgm:pt modelId="{C8F7BC81-B91A-7242-909A-9CED754EC6EF}" type="parTrans" cxnId="{30344B77-1942-9B47-95A6-994899F17908}">
      <dgm:prSet/>
      <dgm:spPr/>
      <dgm:t>
        <a:bodyPr/>
        <a:lstStyle/>
        <a:p>
          <a:endParaRPr kumimoji="1" lang="ja-JP" altLang="en-US" sz="1600"/>
        </a:p>
      </dgm:t>
    </dgm:pt>
    <dgm:pt modelId="{1FC6433E-68DA-9148-A721-3D83C8188CC9}" type="sibTrans" cxnId="{30344B77-1942-9B47-95A6-994899F17908}">
      <dgm:prSet/>
      <dgm:spPr/>
      <dgm:t>
        <a:bodyPr/>
        <a:lstStyle/>
        <a:p>
          <a:endParaRPr kumimoji="1" lang="ja-JP" altLang="en-US" sz="1600"/>
        </a:p>
      </dgm:t>
    </dgm:pt>
    <dgm:pt modelId="{C1EB630A-9FC1-5F40-82D5-8C98F15529FB}">
      <dgm:prSet custT="1"/>
      <dgm:spPr/>
      <dgm:t>
        <a:bodyPr/>
        <a:lstStyle/>
        <a:p>
          <a:r>
            <a:rPr kumimoji="1" lang="ja-JP" altLang="en-US" sz="1600" dirty="0" smtClean="0"/>
            <a:t>提供価格の 決定・原価 の管理理</a:t>
          </a:r>
          <a:endParaRPr kumimoji="1" lang="ja-JP" altLang="en-US" sz="1600" dirty="0"/>
        </a:p>
      </dgm:t>
    </dgm:pt>
    <dgm:pt modelId="{06E6E866-8D9E-F74D-AD18-64C3D33461F3}" type="parTrans" cxnId="{49F1B0DE-2D99-8C42-B8F8-C965675EE51E}">
      <dgm:prSet/>
      <dgm:spPr/>
      <dgm:t>
        <a:bodyPr/>
        <a:lstStyle/>
        <a:p>
          <a:endParaRPr kumimoji="1" lang="ja-JP" altLang="en-US" sz="1600"/>
        </a:p>
      </dgm:t>
    </dgm:pt>
    <dgm:pt modelId="{B40ACE34-490C-604B-B33A-B79667DAF375}" type="sibTrans" cxnId="{49F1B0DE-2D99-8C42-B8F8-C965675EE51E}">
      <dgm:prSet/>
      <dgm:spPr/>
      <dgm:t>
        <a:bodyPr/>
        <a:lstStyle/>
        <a:p>
          <a:endParaRPr kumimoji="1" lang="ja-JP" altLang="en-US" sz="1600"/>
        </a:p>
      </dgm:t>
    </dgm:pt>
    <dgm:pt modelId="{5855E231-E9AA-FA4C-B7A4-0FC20202C1AE}">
      <dgm:prSet custT="1"/>
      <dgm:spPr/>
      <dgm:t>
        <a:bodyPr/>
        <a:lstStyle/>
        <a:p>
          <a:r>
            <a:rPr kumimoji="1" lang="ja-JP" altLang="en-US" sz="1600" dirty="0" smtClean="0"/>
            <a:t>いくらで商品 を売るべき</a:t>
          </a:r>
          <a:r>
            <a:rPr kumimoji="1" lang="ja-JP" altLang="en-US" sz="1600" dirty="0" smtClean="0"/>
            <a:t>か</a:t>
          </a:r>
          <a:endParaRPr kumimoji="1" lang="ja-JP" altLang="en-US" sz="1600" dirty="0"/>
        </a:p>
      </dgm:t>
    </dgm:pt>
    <dgm:pt modelId="{70626BBC-9C71-0D46-B5D4-CB419C27BB5F}" type="parTrans" cxnId="{7DEE90C0-A10D-2741-9311-E61260ADE010}">
      <dgm:prSet/>
      <dgm:spPr/>
      <dgm:t>
        <a:bodyPr/>
        <a:lstStyle/>
        <a:p>
          <a:endParaRPr kumimoji="1" lang="ja-JP" altLang="en-US" sz="1600"/>
        </a:p>
      </dgm:t>
    </dgm:pt>
    <dgm:pt modelId="{952B63F3-3BB7-AA4F-8334-B1720C1DB017}" type="sibTrans" cxnId="{7DEE90C0-A10D-2741-9311-E61260ADE010}">
      <dgm:prSet/>
      <dgm:spPr/>
      <dgm:t>
        <a:bodyPr/>
        <a:lstStyle/>
        <a:p>
          <a:endParaRPr kumimoji="1" lang="ja-JP" altLang="en-US" sz="1600"/>
        </a:p>
      </dgm:t>
    </dgm:pt>
    <dgm:pt modelId="{5F504FD6-9952-644C-B40C-5E5F4375F1FB}">
      <dgm:prSet custT="1"/>
      <dgm:spPr/>
      <dgm:t>
        <a:bodyPr/>
        <a:lstStyle/>
        <a:p>
          <a:r>
            <a:rPr kumimoji="1" lang="ja-JP" altLang="en-US" sz="1600" smtClean="0"/>
            <a:t>どこで商品を 売るべきか</a:t>
          </a:r>
          <a:endParaRPr kumimoji="1" lang="ja-JP" altLang="en-US" sz="1600"/>
        </a:p>
      </dgm:t>
    </dgm:pt>
    <dgm:pt modelId="{C4B2294D-BA2A-4C46-AC33-0CBEB1DA7CEE}" type="parTrans" cxnId="{E724E737-AA87-9B40-89D1-38517BC6469C}">
      <dgm:prSet/>
      <dgm:spPr/>
      <dgm:t>
        <a:bodyPr/>
        <a:lstStyle/>
        <a:p>
          <a:endParaRPr kumimoji="1" lang="ja-JP" altLang="en-US" sz="1600"/>
        </a:p>
      </dgm:t>
    </dgm:pt>
    <dgm:pt modelId="{9FC7B586-57E2-8543-AB1C-39D1C815FF50}" type="sibTrans" cxnId="{E724E737-AA87-9B40-89D1-38517BC6469C}">
      <dgm:prSet/>
      <dgm:spPr/>
      <dgm:t>
        <a:bodyPr/>
        <a:lstStyle/>
        <a:p>
          <a:endParaRPr kumimoji="1" lang="ja-JP" altLang="en-US" sz="1600"/>
        </a:p>
      </dgm:t>
    </dgm:pt>
    <dgm:pt modelId="{42691D49-8BD9-A040-940B-E694194C0BC5}">
      <dgm:prSet custT="1"/>
      <dgm:spPr/>
      <dgm:t>
        <a:bodyPr/>
        <a:lstStyle/>
        <a:p>
          <a:r>
            <a:rPr kumimoji="1" lang="ja-JP" altLang="en-US" sz="1600" dirty="0" smtClean="0"/>
            <a:t>誰にコストを かけるべき</a:t>
          </a:r>
          <a:r>
            <a:rPr kumimoji="1" lang="ja-JP" altLang="en-US" sz="1600" smtClean="0"/>
            <a:t>か </a:t>
          </a:r>
          <a:endParaRPr kumimoji="1" lang="ja-JP" altLang="en-US" sz="1600" dirty="0"/>
        </a:p>
      </dgm:t>
    </dgm:pt>
    <dgm:pt modelId="{69F1C4B5-8804-1849-A3D9-9AB1F144F32E}" type="parTrans" cxnId="{C88FB77F-46F2-5141-8D51-00D1EA4FFB8A}">
      <dgm:prSet/>
      <dgm:spPr/>
      <dgm:t>
        <a:bodyPr/>
        <a:lstStyle/>
        <a:p>
          <a:endParaRPr kumimoji="1" lang="ja-JP" altLang="en-US" sz="1600"/>
        </a:p>
      </dgm:t>
    </dgm:pt>
    <dgm:pt modelId="{68A60029-CC99-494D-9ADD-D0A6F3FA2426}" type="sibTrans" cxnId="{C88FB77F-46F2-5141-8D51-00D1EA4FFB8A}">
      <dgm:prSet/>
      <dgm:spPr/>
      <dgm:t>
        <a:bodyPr/>
        <a:lstStyle/>
        <a:p>
          <a:endParaRPr kumimoji="1" lang="ja-JP" altLang="en-US" sz="1600"/>
        </a:p>
      </dgm:t>
    </dgm:pt>
    <dgm:pt modelId="{A03279B2-A506-FE4D-9CD3-8A215D8BC54C}">
      <dgm:prSet custT="1"/>
      <dgm:spPr/>
      <dgm:t>
        <a:bodyPr/>
        <a:lstStyle/>
        <a:p>
          <a:endParaRPr kumimoji="1" lang="ja-JP" altLang="en-US" sz="1600" dirty="0"/>
        </a:p>
      </dgm:t>
    </dgm:pt>
    <dgm:pt modelId="{6A25B73F-311A-E245-8FB1-2858E435EB4B}" type="parTrans" cxnId="{C9EF4ADB-AF05-9F4B-9315-8CCA525150DA}">
      <dgm:prSet/>
      <dgm:spPr/>
      <dgm:t>
        <a:bodyPr/>
        <a:lstStyle/>
        <a:p>
          <a:endParaRPr kumimoji="1" lang="ja-JP" altLang="en-US" sz="1600"/>
        </a:p>
      </dgm:t>
    </dgm:pt>
    <dgm:pt modelId="{815AE01D-90A3-994C-9D43-4EA6E3590FF6}" type="sibTrans" cxnId="{C9EF4ADB-AF05-9F4B-9315-8CCA525150DA}">
      <dgm:prSet/>
      <dgm:spPr/>
      <dgm:t>
        <a:bodyPr/>
        <a:lstStyle/>
        <a:p>
          <a:endParaRPr kumimoji="1" lang="ja-JP" altLang="en-US" sz="1600"/>
        </a:p>
      </dgm:t>
    </dgm:pt>
    <dgm:pt modelId="{2048D0F3-A658-6A46-A3DA-BC583381A9A6}" type="pres">
      <dgm:prSet presAssocID="{F3BFD540-C543-E045-8815-5902E7857F4F}" presName="Name0" presStyleCnt="0">
        <dgm:presLayoutVars>
          <dgm:dir/>
          <dgm:animLvl val="lvl"/>
          <dgm:resizeHandles val="exact"/>
        </dgm:presLayoutVars>
      </dgm:prSet>
      <dgm:spPr/>
      <dgm:t>
        <a:bodyPr/>
        <a:lstStyle/>
        <a:p>
          <a:endParaRPr kumimoji="1" lang="ja-JP" altLang="en-US"/>
        </a:p>
      </dgm:t>
    </dgm:pt>
    <dgm:pt modelId="{3F6902AF-8198-F141-8B14-BB99C2441E4D}" type="pres">
      <dgm:prSet presAssocID="{5FD1FCC8-A5E0-8945-B0B9-B2FE468A2DBE}" presName="composite" presStyleCnt="0"/>
      <dgm:spPr/>
    </dgm:pt>
    <dgm:pt modelId="{D4B6AEA5-FD31-964E-93E1-A27F05BC9077}" type="pres">
      <dgm:prSet presAssocID="{5FD1FCC8-A5E0-8945-B0B9-B2FE468A2DBE}" presName="parTx" presStyleLbl="alignNode1" presStyleIdx="0" presStyleCnt="6">
        <dgm:presLayoutVars>
          <dgm:chMax val="0"/>
          <dgm:chPref val="0"/>
          <dgm:bulletEnabled val="1"/>
        </dgm:presLayoutVars>
      </dgm:prSet>
      <dgm:spPr/>
      <dgm:t>
        <a:bodyPr/>
        <a:lstStyle/>
        <a:p>
          <a:endParaRPr kumimoji="1" lang="ja-JP" altLang="en-US"/>
        </a:p>
      </dgm:t>
    </dgm:pt>
    <dgm:pt modelId="{69A3EE90-B23B-4548-A0BD-5D4F51809332}" type="pres">
      <dgm:prSet presAssocID="{5FD1FCC8-A5E0-8945-B0B9-B2FE468A2DBE}" presName="desTx" presStyleLbl="alignAccFollowNode1" presStyleIdx="0" presStyleCnt="6">
        <dgm:presLayoutVars>
          <dgm:bulletEnabled val="1"/>
        </dgm:presLayoutVars>
      </dgm:prSet>
      <dgm:spPr/>
      <dgm:t>
        <a:bodyPr/>
        <a:lstStyle/>
        <a:p>
          <a:endParaRPr kumimoji="1" lang="ja-JP" altLang="en-US"/>
        </a:p>
      </dgm:t>
    </dgm:pt>
    <dgm:pt modelId="{9D2DC9C0-A562-FC4A-BD11-739B7D900164}" type="pres">
      <dgm:prSet presAssocID="{F75EE71A-8477-4242-8719-AD7B2E16FE4B}" presName="space" presStyleCnt="0"/>
      <dgm:spPr/>
    </dgm:pt>
    <dgm:pt modelId="{4B5D9BDB-26F2-9341-9394-ABEF4712F1C8}" type="pres">
      <dgm:prSet presAssocID="{C7320CFF-7918-934F-A1D2-979C62A3853E}" presName="composite" presStyleCnt="0"/>
      <dgm:spPr/>
    </dgm:pt>
    <dgm:pt modelId="{AB42FDFB-D0D2-2F47-8CB2-C83503C5790F}" type="pres">
      <dgm:prSet presAssocID="{C7320CFF-7918-934F-A1D2-979C62A3853E}" presName="parTx" presStyleLbl="alignNode1" presStyleIdx="1" presStyleCnt="6">
        <dgm:presLayoutVars>
          <dgm:chMax val="0"/>
          <dgm:chPref val="0"/>
          <dgm:bulletEnabled val="1"/>
        </dgm:presLayoutVars>
      </dgm:prSet>
      <dgm:spPr/>
      <dgm:t>
        <a:bodyPr/>
        <a:lstStyle/>
        <a:p>
          <a:endParaRPr kumimoji="1" lang="ja-JP" altLang="en-US"/>
        </a:p>
      </dgm:t>
    </dgm:pt>
    <dgm:pt modelId="{1C11CE7C-6FC8-1B46-A526-4E7793D0690E}" type="pres">
      <dgm:prSet presAssocID="{C7320CFF-7918-934F-A1D2-979C62A3853E}" presName="desTx" presStyleLbl="alignAccFollowNode1" presStyleIdx="1" presStyleCnt="6">
        <dgm:presLayoutVars>
          <dgm:bulletEnabled val="1"/>
        </dgm:presLayoutVars>
      </dgm:prSet>
      <dgm:spPr/>
      <dgm:t>
        <a:bodyPr/>
        <a:lstStyle/>
        <a:p>
          <a:endParaRPr kumimoji="1" lang="ja-JP" altLang="en-US"/>
        </a:p>
      </dgm:t>
    </dgm:pt>
    <dgm:pt modelId="{B444F4C2-2DA4-FD4D-99AA-F8341E75617C}" type="pres">
      <dgm:prSet presAssocID="{3B34F291-A368-E745-A9C5-6F2F617D5534}" presName="space" presStyleCnt="0"/>
      <dgm:spPr/>
    </dgm:pt>
    <dgm:pt modelId="{E90330C9-5E1F-2F43-95AE-BC613EF489E5}" type="pres">
      <dgm:prSet presAssocID="{39D2EEFB-20F6-B945-829D-CB17D68D7481}" presName="composite" presStyleCnt="0"/>
      <dgm:spPr/>
    </dgm:pt>
    <dgm:pt modelId="{342703FD-4306-1E4D-8AB8-DD6A3A1D2F9F}" type="pres">
      <dgm:prSet presAssocID="{39D2EEFB-20F6-B945-829D-CB17D68D7481}" presName="parTx" presStyleLbl="alignNode1" presStyleIdx="2" presStyleCnt="6">
        <dgm:presLayoutVars>
          <dgm:chMax val="0"/>
          <dgm:chPref val="0"/>
          <dgm:bulletEnabled val="1"/>
        </dgm:presLayoutVars>
      </dgm:prSet>
      <dgm:spPr/>
      <dgm:t>
        <a:bodyPr/>
        <a:lstStyle/>
        <a:p>
          <a:endParaRPr kumimoji="1" lang="ja-JP" altLang="en-US"/>
        </a:p>
      </dgm:t>
    </dgm:pt>
    <dgm:pt modelId="{879F9E00-93D7-0B40-934B-2CFA8E3DC2C0}" type="pres">
      <dgm:prSet presAssocID="{39D2EEFB-20F6-B945-829D-CB17D68D7481}" presName="desTx" presStyleLbl="alignAccFollowNode1" presStyleIdx="2" presStyleCnt="6">
        <dgm:presLayoutVars>
          <dgm:bulletEnabled val="1"/>
        </dgm:presLayoutVars>
      </dgm:prSet>
      <dgm:spPr/>
      <dgm:t>
        <a:bodyPr/>
        <a:lstStyle/>
        <a:p>
          <a:endParaRPr kumimoji="1" lang="ja-JP" altLang="en-US"/>
        </a:p>
      </dgm:t>
    </dgm:pt>
    <dgm:pt modelId="{BD488A6C-17F9-AE43-911E-151DDFF4A4A6}" type="pres">
      <dgm:prSet presAssocID="{67760CC2-B86E-3B42-A144-6552840E7E0B}" presName="space" presStyleCnt="0"/>
      <dgm:spPr/>
    </dgm:pt>
    <dgm:pt modelId="{ECEBCFE2-3784-FF41-8986-F231D7FE4539}" type="pres">
      <dgm:prSet presAssocID="{709D2041-B3E5-9B46-866C-AD2C4F4BA1A7}" presName="composite" presStyleCnt="0"/>
      <dgm:spPr/>
    </dgm:pt>
    <dgm:pt modelId="{F7E9D1EB-87B2-C346-82D6-1C57346B5D15}" type="pres">
      <dgm:prSet presAssocID="{709D2041-B3E5-9B46-866C-AD2C4F4BA1A7}" presName="parTx" presStyleLbl="alignNode1" presStyleIdx="3" presStyleCnt="6">
        <dgm:presLayoutVars>
          <dgm:chMax val="0"/>
          <dgm:chPref val="0"/>
          <dgm:bulletEnabled val="1"/>
        </dgm:presLayoutVars>
      </dgm:prSet>
      <dgm:spPr/>
      <dgm:t>
        <a:bodyPr/>
        <a:lstStyle/>
        <a:p>
          <a:endParaRPr kumimoji="1" lang="ja-JP" altLang="en-US"/>
        </a:p>
      </dgm:t>
    </dgm:pt>
    <dgm:pt modelId="{B381F993-B1D7-8B46-93B5-23450E9EF6E6}" type="pres">
      <dgm:prSet presAssocID="{709D2041-B3E5-9B46-866C-AD2C4F4BA1A7}" presName="desTx" presStyleLbl="alignAccFollowNode1" presStyleIdx="3" presStyleCnt="6">
        <dgm:presLayoutVars>
          <dgm:bulletEnabled val="1"/>
        </dgm:presLayoutVars>
      </dgm:prSet>
      <dgm:spPr/>
      <dgm:t>
        <a:bodyPr/>
        <a:lstStyle/>
        <a:p>
          <a:endParaRPr kumimoji="1" lang="ja-JP" altLang="en-US"/>
        </a:p>
      </dgm:t>
    </dgm:pt>
    <dgm:pt modelId="{9732421F-526E-B949-92F6-C698D4BB2CBB}" type="pres">
      <dgm:prSet presAssocID="{98E10D4B-43C9-4345-A447-B29631BEAE80}" presName="space" presStyleCnt="0"/>
      <dgm:spPr/>
    </dgm:pt>
    <dgm:pt modelId="{DB8F2CDC-ACC1-264E-A7CE-E457CCD8FA0B}" type="pres">
      <dgm:prSet presAssocID="{C1EB630A-9FC1-5F40-82D5-8C98F15529FB}" presName="composite" presStyleCnt="0"/>
      <dgm:spPr/>
    </dgm:pt>
    <dgm:pt modelId="{D771009E-BC1B-7D4B-B21E-656D980E15E6}" type="pres">
      <dgm:prSet presAssocID="{C1EB630A-9FC1-5F40-82D5-8C98F15529FB}" presName="parTx" presStyleLbl="alignNode1" presStyleIdx="4" presStyleCnt="6">
        <dgm:presLayoutVars>
          <dgm:chMax val="0"/>
          <dgm:chPref val="0"/>
          <dgm:bulletEnabled val="1"/>
        </dgm:presLayoutVars>
      </dgm:prSet>
      <dgm:spPr/>
      <dgm:t>
        <a:bodyPr/>
        <a:lstStyle/>
        <a:p>
          <a:endParaRPr kumimoji="1" lang="ja-JP" altLang="en-US"/>
        </a:p>
      </dgm:t>
    </dgm:pt>
    <dgm:pt modelId="{70E27F3D-3992-134C-8C38-8A093256A0AB}" type="pres">
      <dgm:prSet presAssocID="{C1EB630A-9FC1-5F40-82D5-8C98F15529FB}" presName="desTx" presStyleLbl="alignAccFollowNode1" presStyleIdx="4" presStyleCnt="6">
        <dgm:presLayoutVars>
          <dgm:bulletEnabled val="1"/>
        </dgm:presLayoutVars>
      </dgm:prSet>
      <dgm:spPr/>
      <dgm:t>
        <a:bodyPr/>
        <a:lstStyle/>
        <a:p>
          <a:endParaRPr kumimoji="1" lang="ja-JP" altLang="en-US"/>
        </a:p>
      </dgm:t>
    </dgm:pt>
    <dgm:pt modelId="{64318336-7B35-4E46-AD63-A442C1A346AA}" type="pres">
      <dgm:prSet presAssocID="{B40ACE34-490C-604B-B33A-B79667DAF375}" presName="space" presStyleCnt="0"/>
      <dgm:spPr/>
    </dgm:pt>
    <dgm:pt modelId="{FF44B3C7-70EB-D444-B2E0-24869C5108DE}" type="pres">
      <dgm:prSet presAssocID="{E12336EE-DA34-2A4F-97E2-CC05CB4E7A8F}" presName="composite" presStyleCnt="0"/>
      <dgm:spPr/>
    </dgm:pt>
    <dgm:pt modelId="{F4F0C384-607B-2F4A-9BF9-C8633EA5BD17}" type="pres">
      <dgm:prSet presAssocID="{E12336EE-DA34-2A4F-97E2-CC05CB4E7A8F}" presName="parTx" presStyleLbl="alignNode1" presStyleIdx="5" presStyleCnt="6">
        <dgm:presLayoutVars>
          <dgm:chMax val="0"/>
          <dgm:chPref val="0"/>
          <dgm:bulletEnabled val="1"/>
        </dgm:presLayoutVars>
      </dgm:prSet>
      <dgm:spPr/>
      <dgm:t>
        <a:bodyPr/>
        <a:lstStyle/>
        <a:p>
          <a:endParaRPr kumimoji="1" lang="ja-JP" altLang="en-US"/>
        </a:p>
      </dgm:t>
    </dgm:pt>
    <dgm:pt modelId="{015CEC9A-0F4A-6A49-80B4-DA55CFE0404E}" type="pres">
      <dgm:prSet presAssocID="{E12336EE-DA34-2A4F-97E2-CC05CB4E7A8F}" presName="desTx" presStyleLbl="alignAccFollowNode1" presStyleIdx="5" presStyleCnt="6">
        <dgm:presLayoutVars>
          <dgm:bulletEnabled val="1"/>
        </dgm:presLayoutVars>
      </dgm:prSet>
      <dgm:spPr/>
      <dgm:t>
        <a:bodyPr/>
        <a:lstStyle/>
        <a:p>
          <a:endParaRPr kumimoji="1" lang="ja-JP" altLang="en-US"/>
        </a:p>
      </dgm:t>
    </dgm:pt>
  </dgm:ptLst>
  <dgm:cxnLst>
    <dgm:cxn modelId="{412230F1-4023-DE42-BC2E-DDE886A7A681}" type="presOf" srcId="{709D2041-B3E5-9B46-866C-AD2C4F4BA1A7}" destId="{F7E9D1EB-87B2-C346-82D6-1C57346B5D15}" srcOrd="0" destOrd="0" presId="urn:microsoft.com/office/officeart/2005/8/layout/hList1"/>
    <dgm:cxn modelId="{9337B546-A912-9B4E-8689-CC67919A7FC6}" type="presOf" srcId="{A03279B2-A506-FE4D-9CD3-8A215D8BC54C}" destId="{015CEC9A-0F4A-6A49-80B4-DA55CFE0404E}" srcOrd="0" destOrd="1" presId="urn:microsoft.com/office/officeart/2005/8/layout/hList1"/>
    <dgm:cxn modelId="{C2A68B60-C503-7D45-9637-79BC51698583}" srcId="{5FD1FCC8-A5E0-8945-B0B9-B2FE468A2DBE}" destId="{1ED234A0-6DAA-504B-9514-B5FE009EB5F3}" srcOrd="0" destOrd="0" parTransId="{B9FBA51A-6C52-C943-8CF1-58EB6196462A}" sibTransId="{4755A1D3-B050-414F-88ED-7CAEF6F01289}"/>
    <dgm:cxn modelId="{C88FB77F-46F2-5141-8D51-00D1EA4FFB8A}" srcId="{E12336EE-DA34-2A4F-97E2-CC05CB4E7A8F}" destId="{42691D49-8BD9-A040-940B-E694194C0BC5}" srcOrd="0" destOrd="0" parTransId="{69F1C4B5-8804-1849-A3D9-9AB1F144F32E}" sibTransId="{68A60029-CC99-494D-9ADD-D0A6F3FA2426}"/>
    <dgm:cxn modelId="{6E443674-188C-8C45-8123-59B095387316}" type="presOf" srcId="{C1EB630A-9FC1-5F40-82D5-8C98F15529FB}" destId="{D771009E-BC1B-7D4B-B21E-656D980E15E6}" srcOrd="0" destOrd="0" presId="urn:microsoft.com/office/officeart/2005/8/layout/hList1"/>
    <dgm:cxn modelId="{7DEE90C0-A10D-2741-9311-E61260ADE010}" srcId="{709D2041-B3E5-9B46-866C-AD2C4F4BA1A7}" destId="{5855E231-E9AA-FA4C-B7A4-0FC20202C1AE}" srcOrd="0" destOrd="0" parTransId="{70626BBC-9C71-0D46-B5D4-CB419C27BB5F}" sibTransId="{952B63F3-3BB7-AA4F-8334-B1720C1DB017}"/>
    <dgm:cxn modelId="{E6710C56-08E6-3E4F-901B-12FD7C1CD9B2}" type="presOf" srcId="{1467A862-5FBE-324E-B6BF-0F0C6BECB578}" destId="{1C11CE7C-6FC8-1B46-A526-4E7793D0690E}" srcOrd="0" destOrd="0" presId="urn:microsoft.com/office/officeart/2005/8/layout/hList1"/>
    <dgm:cxn modelId="{04246DA6-743B-CA4C-B1F4-234C551389DA}" srcId="{F3BFD540-C543-E045-8815-5902E7857F4F}" destId="{C7320CFF-7918-934F-A1D2-979C62A3853E}" srcOrd="1" destOrd="0" parTransId="{EFD1C270-5B4F-D746-9837-6BE029290DE9}" sibTransId="{3B34F291-A368-E745-A9C5-6F2F617D5534}"/>
    <dgm:cxn modelId="{F506DC6D-88AC-F341-90EC-E700789F9684}" srcId="{F3BFD540-C543-E045-8815-5902E7857F4F}" destId="{5FD1FCC8-A5E0-8945-B0B9-B2FE468A2DBE}" srcOrd="0" destOrd="0" parTransId="{507A8E57-9F63-A845-8010-F00D148C6E65}" sibTransId="{F75EE71A-8477-4242-8719-AD7B2E16FE4B}"/>
    <dgm:cxn modelId="{C9EF4ADB-AF05-9F4B-9315-8CCA525150DA}" srcId="{E12336EE-DA34-2A4F-97E2-CC05CB4E7A8F}" destId="{A03279B2-A506-FE4D-9CD3-8A215D8BC54C}" srcOrd="1" destOrd="0" parTransId="{6A25B73F-311A-E245-8FB1-2858E435EB4B}" sibTransId="{815AE01D-90A3-994C-9D43-4EA6E3590FF6}"/>
    <dgm:cxn modelId="{FCAAE87F-EE15-9D40-980F-A6F5B22A2BD2}" type="presOf" srcId="{E12336EE-DA34-2A4F-97E2-CC05CB4E7A8F}" destId="{F4F0C384-607B-2F4A-9BF9-C8633EA5BD17}" srcOrd="0" destOrd="0" presId="urn:microsoft.com/office/officeart/2005/8/layout/hList1"/>
    <dgm:cxn modelId="{409D9205-A814-6841-929D-C4B5D40684A3}" type="presOf" srcId="{5F504FD6-9952-644C-B40C-5E5F4375F1FB}" destId="{70E27F3D-3992-134C-8C38-8A093256A0AB}" srcOrd="0" destOrd="0" presId="urn:microsoft.com/office/officeart/2005/8/layout/hList1"/>
    <dgm:cxn modelId="{F62040F3-6933-B14A-9923-292BC48EADAD}" type="presOf" srcId="{42691D49-8BD9-A040-940B-E694194C0BC5}" destId="{015CEC9A-0F4A-6A49-80B4-DA55CFE0404E}" srcOrd="0" destOrd="0" presId="urn:microsoft.com/office/officeart/2005/8/layout/hList1"/>
    <dgm:cxn modelId="{30344B77-1942-9B47-95A6-994899F17908}" srcId="{F3BFD540-C543-E045-8815-5902E7857F4F}" destId="{E12336EE-DA34-2A4F-97E2-CC05CB4E7A8F}" srcOrd="5" destOrd="0" parTransId="{C8F7BC81-B91A-7242-909A-9CED754EC6EF}" sibTransId="{1FC6433E-68DA-9148-A721-3D83C8188CC9}"/>
    <dgm:cxn modelId="{5B94563D-B96D-7246-AF00-D3506B4D5F07}" type="presOf" srcId="{39D2EEFB-20F6-B945-829D-CB17D68D7481}" destId="{342703FD-4306-1E4D-8AB8-DD6A3A1D2F9F}" srcOrd="0" destOrd="0" presId="urn:microsoft.com/office/officeart/2005/8/layout/hList1"/>
    <dgm:cxn modelId="{49F1B0DE-2D99-8C42-B8F8-C965675EE51E}" srcId="{F3BFD540-C543-E045-8815-5902E7857F4F}" destId="{C1EB630A-9FC1-5F40-82D5-8C98F15529FB}" srcOrd="4" destOrd="0" parTransId="{06E6E866-8D9E-F74D-AD18-64C3D33461F3}" sibTransId="{B40ACE34-490C-604B-B33A-B79667DAF375}"/>
    <dgm:cxn modelId="{4659C514-8974-E040-92EF-D908C5D90E2E}" type="presOf" srcId="{5855E231-E9AA-FA4C-B7A4-0FC20202C1AE}" destId="{B381F993-B1D7-8B46-93B5-23450E9EF6E6}" srcOrd="0" destOrd="0" presId="urn:microsoft.com/office/officeart/2005/8/layout/hList1"/>
    <dgm:cxn modelId="{588A307E-5B2F-DA4B-9EF2-E899F21079FA}" srcId="{C7320CFF-7918-934F-A1D2-979C62A3853E}" destId="{1467A862-5FBE-324E-B6BF-0F0C6BECB578}" srcOrd="0" destOrd="0" parTransId="{B59C4286-D6F2-C94F-BD6D-484D4751D73E}" sibTransId="{80F844EF-7759-5F42-93C6-A4548F7FF2D9}"/>
    <dgm:cxn modelId="{CB16E4C1-12F0-CC49-BC92-62129C98E2DF}" type="presOf" srcId="{5FD1FCC8-A5E0-8945-B0B9-B2FE468A2DBE}" destId="{D4B6AEA5-FD31-964E-93E1-A27F05BC9077}" srcOrd="0" destOrd="0" presId="urn:microsoft.com/office/officeart/2005/8/layout/hList1"/>
    <dgm:cxn modelId="{0704C98B-DCE1-4D4A-86D6-43506B8D325E}" type="presOf" srcId="{1ED234A0-6DAA-504B-9514-B5FE009EB5F3}" destId="{69A3EE90-B23B-4548-A0BD-5D4F51809332}" srcOrd="0" destOrd="0" presId="urn:microsoft.com/office/officeart/2005/8/layout/hList1"/>
    <dgm:cxn modelId="{DF69DF45-F036-5443-A7D7-773D22AF6306}" type="presOf" srcId="{F3BFD540-C543-E045-8815-5902E7857F4F}" destId="{2048D0F3-A658-6A46-A3DA-BC583381A9A6}" srcOrd="0" destOrd="0" presId="urn:microsoft.com/office/officeart/2005/8/layout/hList1"/>
    <dgm:cxn modelId="{8C048B46-47F9-B940-91F1-3919117B4019}" srcId="{39D2EEFB-20F6-B945-829D-CB17D68D7481}" destId="{D3A7EC46-4315-164B-B6A9-515C6F739DA0}" srcOrd="0" destOrd="0" parTransId="{3ED65119-BE6A-864F-9637-D6CA7AEB0F02}" sibTransId="{A8314A5D-3965-F645-A6B8-244B6C0229E5}"/>
    <dgm:cxn modelId="{A10590C9-16CC-CD42-ACF8-62011BBD1EBB}" srcId="{F3BFD540-C543-E045-8815-5902E7857F4F}" destId="{39D2EEFB-20F6-B945-829D-CB17D68D7481}" srcOrd="2" destOrd="0" parTransId="{C7661480-1411-054F-BDE8-A0AFA48701F5}" sibTransId="{67760CC2-B86E-3B42-A144-6552840E7E0B}"/>
    <dgm:cxn modelId="{7D694949-5B50-B449-9F76-511184CDE574}" srcId="{F3BFD540-C543-E045-8815-5902E7857F4F}" destId="{709D2041-B3E5-9B46-866C-AD2C4F4BA1A7}" srcOrd="3" destOrd="0" parTransId="{5F6D964E-70B5-7C49-98E5-77CA8E218665}" sibTransId="{98E10D4B-43C9-4345-A447-B29631BEAE80}"/>
    <dgm:cxn modelId="{B2F6D813-EC80-1C4B-A9E4-494C0416469B}" type="presOf" srcId="{D3A7EC46-4315-164B-B6A9-515C6F739DA0}" destId="{879F9E00-93D7-0B40-934B-2CFA8E3DC2C0}" srcOrd="0" destOrd="0" presId="urn:microsoft.com/office/officeart/2005/8/layout/hList1"/>
    <dgm:cxn modelId="{E724E737-AA87-9B40-89D1-38517BC6469C}" srcId="{C1EB630A-9FC1-5F40-82D5-8C98F15529FB}" destId="{5F504FD6-9952-644C-B40C-5E5F4375F1FB}" srcOrd="0" destOrd="0" parTransId="{C4B2294D-BA2A-4C46-AC33-0CBEB1DA7CEE}" sibTransId="{9FC7B586-57E2-8543-AB1C-39D1C815FF50}"/>
    <dgm:cxn modelId="{53F04A54-DED3-354E-B74A-84A7837CFB1D}" type="presOf" srcId="{C7320CFF-7918-934F-A1D2-979C62A3853E}" destId="{AB42FDFB-D0D2-2F47-8CB2-C83503C5790F}" srcOrd="0" destOrd="0" presId="urn:microsoft.com/office/officeart/2005/8/layout/hList1"/>
    <dgm:cxn modelId="{32F56031-9A8F-0F46-ABE2-597D21FB04DD}" type="presParOf" srcId="{2048D0F3-A658-6A46-A3DA-BC583381A9A6}" destId="{3F6902AF-8198-F141-8B14-BB99C2441E4D}" srcOrd="0" destOrd="0" presId="urn:microsoft.com/office/officeart/2005/8/layout/hList1"/>
    <dgm:cxn modelId="{3D847385-F6DD-D343-BF48-C1CD60034A8B}" type="presParOf" srcId="{3F6902AF-8198-F141-8B14-BB99C2441E4D}" destId="{D4B6AEA5-FD31-964E-93E1-A27F05BC9077}" srcOrd="0" destOrd="0" presId="urn:microsoft.com/office/officeart/2005/8/layout/hList1"/>
    <dgm:cxn modelId="{F712325D-377F-DD46-B25D-36C16F4D1169}" type="presParOf" srcId="{3F6902AF-8198-F141-8B14-BB99C2441E4D}" destId="{69A3EE90-B23B-4548-A0BD-5D4F51809332}" srcOrd="1" destOrd="0" presId="urn:microsoft.com/office/officeart/2005/8/layout/hList1"/>
    <dgm:cxn modelId="{A4C0982B-3714-1B43-9E27-7B0036B0F058}" type="presParOf" srcId="{2048D0F3-A658-6A46-A3DA-BC583381A9A6}" destId="{9D2DC9C0-A562-FC4A-BD11-739B7D900164}" srcOrd="1" destOrd="0" presId="urn:microsoft.com/office/officeart/2005/8/layout/hList1"/>
    <dgm:cxn modelId="{04CBA7D5-6908-0249-A850-939C114ED9D1}" type="presParOf" srcId="{2048D0F3-A658-6A46-A3DA-BC583381A9A6}" destId="{4B5D9BDB-26F2-9341-9394-ABEF4712F1C8}" srcOrd="2" destOrd="0" presId="urn:microsoft.com/office/officeart/2005/8/layout/hList1"/>
    <dgm:cxn modelId="{29480CD9-E85A-3341-A825-8FF18B707C61}" type="presParOf" srcId="{4B5D9BDB-26F2-9341-9394-ABEF4712F1C8}" destId="{AB42FDFB-D0D2-2F47-8CB2-C83503C5790F}" srcOrd="0" destOrd="0" presId="urn:microsoft.com/office/officeart/2005/8/layout/hList1"/>
    <dgm:cxn modelId="{2340732F-1580-C745-B9D8-3B1C94CF259E}" type="presParOf" srcId="{4B5D9BDB-26F2-9341-9394-ABEF4712F1C8}" destId="{1C11CE7C-6FC8-1B46-A526-4E7793D0690E}" srcOrd="1" destOrd="0" presId="urn:microsoft.com/office/officeart/2005/8/layout/hList1"/>
    <dgm:cxn modelId="{51FA89F4-C421-B747-ABDA-A40CC71BD728}" type="presParOf" srcId="{2048D0F3-A658-6A46-A3DA-BC583381A9A6}" destId="{B444F4C2-2DA4-FD4D-99AA-F8341E75617C}" srcOrd="3" destOrd="0" presId="urn:microsoft.com/office/officeart/2005/8/layout/hList1"/>
    <dgm:cxn modelId="{F78D23AF-C811-344D-87E3-4FC041884599}" type="presParOf" srcId="{2048D0F3-A658-6A46-A3DA-BC583381A9A6}" destId="{E90330C9-5E1F-2F43-95AE-BC613EF489E5}" srcOrd="4" destOrd="0" presId="urn:microsoft.com/office/officeart/2005/8/layout/hList1"/>
    <dgm:cxn modelId="{DBCF1DDF-1EC7-5444-A23D-03D10DA9FB04}" type="presParOf" srcId="{E90330C9-5E1F-2F43-95AE-BC613EF489E5}" destId="{342703FD-4306-1E4D-8AB8-DD6A3A1D2F9F}" srcOrd="0" destOrd="0" presId="urn:microsoft.com/office/officeart/2005/8/layout/hList1"/>
    <dgm:cxn modelId="{E85F927E-AAC2-DE47-BDE6-ECB9BE205168}" type="presParOf" srcId="{E90330C9-5E1F-2F43-95AE-BC613EF489E5}" destId="{879F9E00-93D7-0B40-934B-2CFA8E3DC2C0}" srcOrd="1" destOrd="0" presId="urn:microsoft.com/office/officeart/2005/8/layout/hList1"/>
    <dgm:cxn modelId="{611E32C2-B7A9-184F-9A72-3D2DC7CE105B}" type="presParOf" srcId="{2048D0F3-A658-6A46-A3DA-BC583381A9A6}" destId="{BD488A6C-17F9-AE43-911E-151DDFF4A4A6}" srcOrd="5" destOrd="0" presId="urn:microsoft.com/office/officeart/2005/8/layout/hList1"/>
    <dgm:cxn modelId="{744F1591-29E8-1641-A146-A595F3E21888}" type="presParOf" srcId="{2048D0F3-A658-6A46-A3DA-BC583381A9A6}" destId="{ECEBCFE2-3784-FF41-8986-F231D7FE4539}" srcOrd="6" destOrd="0" presId="urn:microsoft.com/office/officeart/2005/8/layout/hList1"/>
    <dgm:cxn modelId="{C7225234-4EDE-0C49-A4C2-33D1C22A61D5}" type="presParOf" srcId="{ECEBCFE2-3784-FF41-8986-F231D7FE4539}" destId="{F7E9D1EB-87B2-C346-82D6-1C57346B5D15}" srcOrd="0" destOrd="0" presId="urn:microsoft.com/office/officeart/2005/8/layout/hList1"/>
    <dgm:cxn modelId="{78853267-70AD-B54E-93B4-20E3C94DA121}" type="presParOf" srcId="{ECEBCFE2-3784-FF41-8986-F231D7FE4539}" destId="{B381F993-B1D7-8B46-93B5-23450E9EF6E6}" srcOrd="1" destOrd="0" presId="urn:microsoft.com/office/officeart/2005/8/layout/hList1"/>
    <dgm:cxn modelId="{D6234605-5756-704C-B43C-A36061D1F18D}" type="presParOf" srcId="{2048D0F3-A658-6A46-A3DA-BC583381A9A6}" destId="{9732421F-526E-B949-92F6-C698D4BB2CBB}" srcOrd="7" destOrd="0" presId="urn:microsoft.com/office/officeart/2005/8/layout/hList1"/>
    <dgm:cxn modelId="{C2397449-2CFB-3346-8D01-CAE5086CC809}" type="presParOf" srcId="{2048D0F3-A658-6A46-A3DA-BC583381A9A6}" destId="{DB8F2CDC-ACC1-264E-A7CE-E457CCD8FA0B}" srcOrd="8" destOrd="0" presId="urn:microsoft.com/office/officeart/2005/8/layout/hList1"/>
    <dgm:cxn modelId="{9F5EDAAE-C54A-314B-953E-8CEB6772B7B2}" type="presParOf" srcId="{DB8F2CDC-ACC1-264E-A7CE-E457CCD8FA0B}" destId="{D771009E-BC1B-7D4B-B21E-656D980E15E6}" srcOrd="0" destOrd="0" presId="urn:microsoft.com/office/officeart/2005/8/layout/hList1"/>
    <dgm:cxn modelId="{9BB04898-4410-A84F-A390-56FB8CF9F7D3}" type="presParOf" srcId="{DB8F2CDC-ACC1-264E-A7CE-E457CCD8FA0B}" destId="{70E27F3D-3992-134C-8C38-8A093256A0AB}" srcOrd="1" destOrd="0" presId="urn:microsoft.com/office/officeart/2005/8/layout/hList1"/>
    <dgm:cxn modelId="{C8997B6B-0BFB-EA48-A83A-CB7660E31217}" type="presParOf" srcId="{2048D0F3-A658-6A46-A3DA-BC583381A9A6}" destId="{64318336-7B35-4E46-AD63-A442C1A346AA}" srcOrd="9" destOrd="0" presId="urn:microsoft.com/office/officeart/2005/8/layout/hList1"/>
    <dgm:cxn modelId="{C91B1389-9A20-AD48-8663-DFABBA99D052}" type="presParOf" srcId="{2048D0F3-A658-6A46-A3DA-BC583381A9A6}" destId="{FF44B3C7-70EB-D444-B2E0-24869C5108DE}" srcOrd="10" destOrd="0" presId="urn:microsoft.com/office/officeart/2005/8/layout/hList1"/>
    <dgm:cxn modelId="{AC9DC3CA-A503-924D-9176-2AE37A52A3F9}" type="presParOf" srcId="{FF44B3C7-70EB-D444-B2E0-24869C5108DE}" destId="{F4F0C384-607B-2F4A-9BF9-C8633EA5BD17}" srcOrd="0" destOrd="0" presId="urn:microsoft.com/office/officeart/2005/8/layout/hList1"/>
    <dgm:cxn modelId="{3AC0107F-93F5-9847-B72A-710A8653869E}" type="presParOf" srcId="{FF44B3C7-70EB-D444-B2E0-24869C5108DE}" destId="{015CEC9A-0F4A-6A49-80B4-DA55CFE0404E}"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06B62-BB3D-9F49-BCC8-FE4D7FBF8E7F}">
      <dsp:nvSpPr>
        <dsp:cNvPr id="0" name=""/>
        <dsp:cNvSpPr/>
      </dsp:nvSpPr>
      <dsp:spPr>
        <a:xfrm>
          <a:off x="0" y="306369"/>
          <a:ext cx="1459005" cy="8754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dirty="0" smtClean="0"/>
            <a:t>セグメンテー ション</a:t>
          </a:r>
          <a:endParaRPr kumimoji="1" lang="ja-JP" altLang="en-US" sz="1800" kern="1200" dirty="0"/>
        </a:p>
      </dsp:txBody>
      <dsp:txXfrm>
        <a:off x="25640" y="332009"/>
        <a:ext cx="1407725" cy="824123"/>
      </dsp:txXfrm>
    </dsp:sp>
    <dsp:sp modelId="{71DF4756-8087-B045-84CF-EEFA3DC42A2D}">
      <dsp:nvSpPr>
        <dsp:cNvPr id="0" name=""/>
        <dsp:cNvSpPr/>
      </dsp:nvSpPr>
      <dsp:spPr>
        <a:xfrm>
          <a:off x="1604906" y="563154"/>
          <a:ext cx="309309" cy="36183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a:off x="1604906" y="635521"/>
        <a:ext cx="216516" cy="217099"/>
      </dsp:txXfrm>
    </dsp:sp>
    <dsp:sp modelId="{55FF009C-2166-C247-953A-47EF904ADECA}">
      <dsp:nvSpPr>
        <dsp:cNvPr id="0" name=""/>
        <dsp:cNvSpPr/>
      </dsp:nvSpPr>
      <dsp:spPr>
        <a:xfrm>
          <a:off x="2042608" y="306369"/>
          <a:ext cx="1459005" cy="8754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dirty="0" smtClean="0"/>
            <a:t>ターゲティング </a:t>
          </a:r>
          <a:endParaRPr kumimoji="1" lang="ja-JP" altLang="en-US" sz="1800" kern="1200" dirty="0"/>
        </a:p>
      </dsp:txBody>
      <dsp:txXfrm>
        <a:off x="2068248" y="332009"/>
        <a:ext cx="1407725" cy="824123"/>
      </dsp:txXfrm>
    </dsp:sp>
    <dsp:sp modelId="{A3A59507-1AFE-FC44-AF48-34A98C935C17}">
      <dsp:nvSpPr>
        <dsp:cNvPr id="0" name=""/>
        <dsp:cNvSpPr/>
      </dsp:nvSpPr>
      <dsp:spPr>
        <a:xfrm>
          <a:off x="3647514" y="563154"/>
          <a:ext cx="309309" cy="36183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a:off x="3647514" y="635521"/>
        <a:ext cx="216516" cy="217099"/>
      </dsp:txXfrm>
    </dsp:sp>
    <dsp:sp modelId="{2351E1EE-B330-CE40-B813-1D5EFA61048F}">
      <dsp:nvSpPr>
        <dsp:cNvPr id="0" name=""/>
        <dsp:cNvSpPr/>
      </dsp:nvSpPr>
      <dsp:spPr>
        <a:xfrm>
          <a:off x="4085216" y="306369"/>
          <a:ext cx="1459005" cy="8754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dirty="0" smtClean="0"/>
            <a:t>製品開発</a:t>
          </a:r>
          <a:endParaRPr kumimoji="1" lang="ja-JP" altLang="en-US" sz="1800" kern="1200" dirty="0"/>
        </a:p>
      </dsp:txBody>
      <dsp:txXfrm>
        <a:off x="4110856" y="332009"/>
        <a:ext cx="1407725" cy="824123"/>
      </dsp:txXfrm>
    </dsp:sp>
    <dsp:sp modelId="{98BEF5FA-6EE8-F244-89C2-A5F8A643ED88}">
      <dsp:nvSpPr>
        <dsp:cNvPr id="0" name=""/>
        <dsp:cNvSpPr/>
      </dsp:nvSpPr>
      <dsp:spPr>
        <a:xfrm>
          <a:off x="5690122" y="563154"/>
          <a:ext cx="309309" cy="36183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a:off x="5690122" y="635521"/>
        <a:ext cx="216516" cy="217099"/>
      </dsp:txXfrm>
    </dsp:sp>
    <dsp:sp modelId="{C6B22E7F-A4D4-5B4F-821D-211EE26E1ACB}">
      <dsp:nvSpPr>
        <dsp:cNvPr id="0" name=""/>
        <dsp:cNvSpPr/>
      </dsp:nvSpPr>
      <dsp:spPr>
        <a:xfrm>
          <a:off x="6127824" y="306369"/>
          <a:ext cx="1459005" cy="8754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dirty="0" smtClean="0"/>
            <a:t>価格 </a:t>
          </a:r>
          <a:endParaRPr kumimoji="1" lang="ja-JP" altLang="en-US" sz="1800" kern="1200" dirty="0"/>
        </a:p>
      </dsp:txBody>
      <dsp:txXfrm>
        <a:off x="6153464" y="332009"/>
        <a:ext cx="1407725" cy="824123"/>
      </dsp:txXfrm>
    </dsp:sp>
    <dsp:sp modelId="{49C9763D-BC24-4844-9AF1-1583ACE384CE}">
      <dsp:nvSpPr>
        <dsp:cNvPr id="0" name=""/>
        <dsp:cNvSpPr/>
      </dsp:nvSpPr>
      <dsp:spPr>
        <a:xfrm>
          <a:off x="7732730" y="563154"/>
          <a:ext cx="309309" cy="36183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a:off x="7732730" y="635521"/>
        <a:ext cx="216516" cy="217099"/>
      </dsp:txXfrm>
    </dsp:sp>
    <dsp:sp modelId="{AA0B39BF-4C8D-DD45-B5CC-B37F35FCF9CD}">
      <dsp:nvSpPr>
        <dsp:cNvPr id="0" name=""/>
        <dsp:cNvSpPr/>
      </dsp:nvSpPr>
      <dsp:spPr>
        <a:xfrm>
          <a:off x="8170432" y="306369"/>
          <a:ext cx="1459005" cy="8754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dirty="0" smtClean="0"/>
            <a:t>流通  </a:t>
          </a:r>
          <a:endParaRPr kumimoji="1" lang="ja-JP" altLang="en-US" sz="1800" kern="1200" dirty="0"/>
        </a:p>
      </dsp:txBody>
      <dsp:txXfrm>
        <a:off x="8196072" y="332009"/>
        <a:ext cx="1407725" cy="824123"/>
      </dsp:txXfrm>
    </dsp:sp>
    <dsp:sp modelId="{1FE6C193-BF24-C447-87F6-2E8A3F1535CD}">
      <dsp:nvSpPr>
        <dsp:cNvPr id="0" name=""/>
        <dsp:cNvSpPr/>
      </dsp:nvSpPr>
      <dsp:spPr>
        <a:xfrm>
          <a:off x="9775338" y="563154"/>
          <a:ext cx="309309" cy="36183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a:off x="9775338" y="635521"/>
        <a:ext cx="216516" cy="217099"/>
      </dsp:txXfrm>
    </dsp:sp>
    <dsp:sp modelId="{006B93A5-0DC4-E543-B30A-190B82D1D593}">
      <dsp:nvSpPr>
        <dsp:cNvPr id="0" name=""/>
        <dsp:cNvSpPr/>
      </dsp:nvSpPr>
      <dsp:spPr>
        <a:xfrm>
          <a:off x="10213040" y="306369"/>
          <a:ext cx="1459005" cy="87540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ja-JP" altLang="en-US" sz="1800" kern="1200" smtClean="0"/>
            <a:t>販促 </a:t>
          </a:r>
          <a:endParaRPr kumimoji="1" lang="ja-JP" altLang="en-US" sz="1800" kern="1200"/>
        </a:p>
      </dsp:txBody>
      <dsp:txXfrm>
        <a:off x="10238680" y="332009"/>
        <a:ext cx="1407725" cy="824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6AEA5-FD31-964E-93E1-A27F05BC9077}">
      <dsp:nvSpPr>
        <dsp:cNvPr id="0" name=""/>
        <dsp:cNvSpPr/>
      </dsp:nvSpPr>
      <dsp:spPr>
        <a:xfrm>
          <a:off x="8959" y="0"/>
          <a:ext cx="1736746" cy="16281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kumimoji="1" lang="ja-JP" altLang="en-US" sz="1600" kern="1200" dirty="0" smtClean="0"/>
            <a:t>顧客表品の細分化</a:t>
          </a:r>
          <a:endParaRPr kumimoji="1" lang="ja-JP" altLang="en-US" sz="1600" kern="1200" dirty="0"/>
        </a:p>
      </dsp:txBody>
      <dsp:txXfrm>
        <a:off x="8959" y="0"/>
        <a:ext cx="1736746" cy="1628128"/>
      </dsp:txXfrm>
    </dsp:sp>
    <dsp:sp modelId="{69A3EE90-B23B-4548-A0BD-5D4F51809332}">
      <dsp:nvSpPr>
        <dsp:cNvPr id="0" name=""/>
        <dsp:cNvSpPr/>
      </dsp:nvSpPr>
      <dsp:spPr>
        <a:xfrm>
          <a:off x="8959" y="1628128"/>
          <a:ext cx="1736746" cy="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顧客はどの単位で 分けるべきか </a:t>
          </a:r>
          <a:r>
            <a:rPr kumimoji="1" lang="en-US" altLang="en-US" sz="1600" kern="1200" dirty="0" smtClean="0"/>
            <a:t>?</a:t>
          </a:r>
          <a:endParaRPr kumimoji="1" lang="ja-JP" altLang="en-US" sz="1600" kern="1200" dirty="0"/>
        </a:p>
      </dsp:txBody>
      <dsp:txXfrm>
        <a:off x="8959" y="1628128"/>
        <a:ext cx="1736746" cy="1"/>
      </dsp:txXfrm>
    </dsp:sp>
    <dsp:sp modelId="{AB42FDFB-D0D2-2F47-8CB2-C83503C5790F}">
      <dsp:nvSpPr>
        <dsp:cNvPr id="0" name=""/>
        <dsp:cNvSpPr/>
      </dsp:nvSpPr>
      <dsp:spPr>
        <a:xfrm>
          <a:off x="1988849" y="0"/>
          <a:ext cx="1736746" cy="16281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kumimoji="1" lang="ja-JP" altLang="en-US" sz="1600" kern="1200" dirty="0" smtClean="0"/>
            <a:t>誰に売るべきか</a:t>
          </a:r>
          <a:endParaRPr kumimoji="1" lang="ja-JP" altLang="en-US" sz="1600" kern="1200" dirty="0"/>
        </a:p>
      </dsp:txBody>
      <dsp:txXfrm>
        <a:off x="1988849" y="0"/>
        <a:ext cx="1736746" cy="1628128"/>
      </dsp:txXfrm>
    </dsp:sp>
    <dsp:sp modelId="{1C11CE7C-6FC8-1B46-A526-4E7793D0690E}">
      <dsp:nvSpPr>
        <dsp:cNvPr id="0" name=""/>
        <dsp:cNvSpPr/>
      </dsp:nvSpPr>
      <dsp:spPr>
        <a:xfrm>
          <a:off x="1988849" y="1628128"/>
          <a:ext cx="1736746" cy="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収益性の⾼高いセグ メントはどれか </a:t>
          </a:r>
          <a:r>
            <a:rPr kumimoji="1" lang="en-US" altLang="en-US" sz="1600" kern="1200" dirty="0" smtClean="0"/>
            <a:t>?  </a:t>
          </a:r>
          <a:endParaRPr kumimoji="1" lang="ja-JP" altLang="en-US" sz="1600" kern="1200" dirty="0"/>
        </a:p>
      </dsp:txBody>
      <dsp:txXfrm>
        <a:off x="1988849" y="1628128"/>
        <a:ext cx="1736746" cy="1"/>
      </dsp:txXfrm>
    </dsp:sp>
    <dsp:sp modelId="{342703FD-4306-1E4D-8AB8-DD6A3A1D2F9F}">
      <dsp:nvSpPr>
        <dsp:cNvPr id="0" name=""/>
        <dsp:cNvSpPr/>
      </dsp:nvSpPr>
      <dsp:spPr>
        <a:xfrm>
          <a:off x="3968740" y="0"/>
          <a:ext cx="1736746" cy="16281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kumimoji="1" lang="ja-JP" altLang="en-US" sz="1600" kern="1200" dirty="0" smtClean="0"/>
            <a:t>売るべき商 品・サービ スの明確化 </a:t>
          </a:r>
          <a:endParaRPr kumimoji="1" lang="ja-JP" altLang="en-US" sz="1600" kern="1200" dirty="0"/>
        </a:p>
      </dsp:txBody>
      <dsp:txXfrm>
        <a:off x="3968740" y="0"/>
        <a:ext cx="1736746" cy="1628128"/>
      </dsp:txXfrm>
    </dsp:sp>
    <dsp:sp modelId="{879F9E00-93D7-0B40-934B-2CFA8E3DC2C0}">
      <dsp:nvSpPr>
        <dsp:cNvPr id="0" name=""/>
        <dsp:cNvSpPr/>
      </dsp:nvSpPr>
      <dsp:spPr>
        <a:xfrm>
          <a:off x="3968740" y="1628128"/>
          <a:ext cx="1736746" cy="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どんな商品が 求められてい るか</a:t>
          </a:r>
          <a:endParaRPr kumimoji="1" lang="ja-JP" altLang="en-US" sz="1600" kern="1200" dirty="0"/>
        </a:p>
      </dsp:txBody>
      <dsp:txXfrm>
        <a:off x="3968740" y="1628128"/>
        <a:ext cx="1736746" cy="1"/>
      </dsp:txXfrm>
    </dsp:sp>
    <dsp:sp modelId="{F7E9D1EB-87B2-C346-82D6-1C57346B5D15}">
      <dsp:nvSpPr>
        <dsp:cNvPr id="0" name=""/>
        <dsp:cNvSpPr/>
      </dsp:nvSpPr>
      <dsp:spPr>
        <a:xfrm>
          <a:off x="5948630" y="0"/>
          <a:ext cx="1736746" cy="16281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kumimoji="1" lang="ja-JP" altLang="en-US" sz="1600" kern="1200" dirty="0" smtClean="0"/>
            <a:t>どんな商品が 求められてい るか </a:t>
          </a:r>
          <a:endParaRPr kumimoji="1" lang="ja-JP" altLang="en-US" sz="1600" kern="1200" dirty="0"/>
        </a:p>
      </dsp:txBody>
      <dsp:txXfrm>
        <a:off x="5948630" y="0"/>
        <a:ext cx="1736746" cy="1628128"/>
      </dsp:txXfrm>
    </dsp:sp>
    <dsp:sp modelId="{B381F993-B1D7-8B46-93B5-23450E9EF6E6}">
      <dsp:nvSpPr>
        <dsp:cNvPr id="0" name=""/>
        <dsp:cNvSpPr/>
      </dsp:nvSpPr>
      <dsp:spPr>
        <a:xfrm>
          <a:off x="5948630" y="1628128"/>
          <a:ext cx="1736746" cy="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いくらで商品 を売るべき</a:t>
          </a:r>
          <a:r>
            <a:rPr kumimoji="1" lang="ja-JP" altLang="en-US" sz="1600" kern="1200" dirty="0" smtClean="0"/>
            <a:t>か</a:t>
          </a:r>
          <a:endParaRPr kumimoji="1" lang="ja-JP" altLang="en-US" sz="1600" kern="1200" dirty="0"/>
        </a:p>
      </dsp:txBody>
      <dsp:txXfrm>
        <a:off x="5948630" y="1628128"/>
        <a:ext cx="1736746" cy="1"/>
      </dsp:txXfrm>
    </dsp:sp>
    <dsp:sp modelId="{D771009E-BC1B-7D4B-B21E-656D980E15E6}">
      <dsp:nvSpPr>
        <dsp:cNvPr id="0" name=""/>
        <dsp:cNvSpPr/>
      </dsp:nvSpPr>
      <dsp:spPr>
        <a:xfrm>
          <a:off x="7928521" y="0"/>
          <a:ext cx="1736746" cy="16281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kumimoji="1" lang="ja-JP" altLang="en-US" sz="1600" kern="1200" dirty="0" smtClean="0"/>
            <a:t>提供価格の 決定・原価 の管理理</a:t>
          </a:r>
          <a:endParaRPr kumimoji="1" lang="ja-JP" altLang="en-US" sz="1600" kern="1200" dirty="0"/>
        </a:p>
      </dsp:txBody>
      <dsp:txXfrm>
        <a:off x="7928521" y="0"/>
        <a:ext cx="1736746" cy="1628128"/>
      </dsp:txXfrm>
    </dsp:sp>
    <dsp:sp modelId="{70E27F3D-3992-134C-8C38-8A093256A0AB}">
      <dsp:nvSpPr>
        <dsp:cNvPr id="0" name=""/>
        <dsp:cNvSpPr/>
      </dsp:nvSpPr>
      <dsp:spPr>
        <a:xfrm>
          <a:off x="7928521" y="1628128"/>
          <a:ext cx="1736746" cy="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smtClean="0"/>
            <a:t>どこで商品を 売るべきか</a:t>
          </a:r>
          <a:endParaRPr kumimoji="1" lang="ja-JP" altLang="en-US" sz="1600" kern="1200"/>
        </a:p>
      </dsp:txBody>
      <dsp:txXfrm>
        <a:off x="7928521" y="1628128"/>
        <a:ext cx="1736746" cy="1"/>
      </dsp:txXfrm>
    </dsp:sp>
    <dsp:sp modelId="{F4F0C384-607B-2F4A-9BF9-C8633EA5BD17}">
      <dsp:nvSpPr>
        <dsp:cNvPr id="0" name=""/>
        <dsp:cNvSpPr/>
      </dsp:nvSpPr>
      <dsp:spPr>
        <a:xfrm>
          <a:off x="9908411" y="0"/>
          <a:ext cx="1736746" cy="16281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kumimoji="1" lang="ja-JP" altLang="en-US" sz="1600" kern="1200" dirty="0" smtClean="0"/>
            <a:t>販促活動に よる売上拡大 </a:t>
          </a:r>
          <a:endParaRPr kumimoji="1" lang="ja-JP" altLang="en-US" sz="1600" kern="1200" dirty="0"/>
        </a:p>
      </dsp:txBody>
      <dsp:txXfrm>
        <a:off x="9908411" y="0"/>
        <a:ext cx="1736746" cy="1628128"/>
      </dsp:txXfrm>
    </dsp:sp>
    <dsp:sp modelId="{015CEC9A-0F4A-6A49-80B4-DA55CFE0404E}">
      <dsp:nvSpPr>
        <dsp:cNvPr id="0" name=""/>
        <dsp:cNvSpPr/>
      </dsp:nvSpPr>
      <dsp:spPr>
        <a:xfrm>
          <a:off x="9908411" y="1628128"/>
          <a:ext cx="1736746" cy="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1" lang="ja-JP" altLang="en-US" sz="1600" kern="1200" dirty="0" smtClean="0"/>
            <a:t>誰にコストを かけるべき</a:t>
          </a:r>
          <a:r>
            <a:rPr kumimoji="1" lang="ja-JP" altLang="en-US" sz="1600" kern="1200" smtClean="0"/>
            <a:t>か </a:t>
          </a:r>
          <a:endParaRPr kumimoji="1" lang="ja-JP" altLang="en-US" sz="1600" kern="1200" dirty="0"/>
        </a:p>
        <a:p>
          <a:pPr marL="171450" lvl="1" indent="-171450" algn="l" defTabSz="711200">
            <a:lnSpc>
              <a:spcPct val="90000"/>
            </a:lnSpc>
            <a:spcBef>
              <a:spcPct val="0"/>
            </a:spcBef>
            <a:spcAft>
              <a:spcPct val="15000"/>
            </a:spcAft>
            <a:buChar char="••"/>
          </a:pPr>
          <a:endParaRPr kumimoji="1" lang="ja-JP" altLang="en-US" sz="1600" kern="1200" dirty="0"/>
        </a:p>
      </dsp:txBody>
      <dsp:txXfrm>
        <a:off x="9908411" y="1628128"/>
        <a:ext cx="1736746" cy="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BD56A-DD33-9748-844C-C7FC73B75F11}" type="datetimeFigureOut">
              <a:rPr kumimoji="1" lang="ja-JP" altLang="en-US" smtClean="0"/>
              <a:t>2018/4/13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35F25-CD63-3247-AD38-1EFFEF2A8F9B}" type="slidenum">
              <a:rPr kumimoji="1" lang="ja-JP" altLang="en-US" smtClean="0"/>
              <a:t>‹#›</a:t>
            </a:fld>
            <a:endParaRPr kumimoji="1" lang="ja-JP" altLang="en-US"/>
          </a:p>
        </p:txBody>
      </p:sp>
    </p:spTree>
    <p:extLst>
      <p:ext uri="{BB962C8B-B14F-4D97-AF65-F5344CB8AC3E}">
        <p14:creationId xmlns:p14="http://schemas.microsoft.com/office/powerpoint/2010/main" val="5425129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D735F25-CD63-3247-AD38-1EFFEF2A8F9B}" type="slidenum">
              <a:rPr kumimoji="1" lang="ja-JP" altLang="en-US" smtClean="0"/>
              <a:t>2</a:t>
            </a:fld>
            <a:endParaRPr kumimoji="1" lang="ja-JP" altLang="en-US"/>
          </a:p>
        </p:txBody>
      </p:sp>
    </p:spTree>
    <p:extLst>
      <p:ext uri="{BB962C8B-B14F-4D97-AF65-F5344CB8AC3E}">
        <p14:creationId xmlns:p14="http://schemas.microsoft.com/office/powerpoint/2010/main" val="194658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CE6D281-6DC1-4DD1-9395-E84BA8839D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D9421F28-F5A8-45C4-92F8-868EC3656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9D385CCF-A4B0-46F9-9D48-2BF9A361060A}"/>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a16="http://schemas.microsoft.com/office/drawing/2014/main" xmlns="" id="{D0B6E068-715E-4244-B98E-641884F24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45AE47F8-1DB0-43BD-B97C-B0916D1177C1}"/>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96492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F203661-6365-4D1B-B0C5-99836D4D5B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AD79C9E9-966C-495A-B426-9E49526C982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607D270E-6CB4-43E9-84DC-5D0B3F4D5A91}"/>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a16="http://schemas.microsoft.com/office/drawing/2014/main" xmlns="" id="{0C63D584-6CB9-4A49-B4C4-1F5BDF0C8F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46F8EE16-C5FD-4BA9-BF12-3E492351212D}"/>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4216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D6E8AF3F-5FB2-42C6-9D68-1849E5D882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87C14D51-A60E-4C9E-ABB5-12037F142B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FA5A9502-4695-44BE-9558-897FF187AAE7}"/>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a16="http://schemas.microsoft.com/office/drawing/2014/main" xmlns="" id="{A19DA892-EF43-4CF5-9FBB-AE3D86B866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0382BB91-E0A9-4E7A-B692-1D50F191F42E}"/>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2492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F496144-A2D7-4F70-BF68-946E3885B9E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332D9816-D845-488E-A6D8-B39A7B2CBA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97E80740-37D1-4E66-BFFD-ADD8153CB3B2}"/>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a16="http://schemas.microsoft.com/office/drawing/2014/main" xmlns="" id="{7D84BE37-7140-4154-9A22-87B640BBA7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38F9F80D-F1CF-446F-AD73-4F3B31F4200A}"/>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47160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B0D483B-AB02-495D-96A2-398631D8A9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3BF5E900-BBE6-4E28-8F78-1DE383AF9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03A0DB1B-42C3-4635-BF5E-81A388237C72}"/>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a16="http://schemas.microsoft.com/office/drawing/2014/main" xmlns="" id="{5FE78ED9-B6CA-49D9-990A-D7691D6D04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F122FA91-4AB8-4C60-890E-8EA97062E5D0}"/>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72020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FBA02A2-5349-42EB-9AEB-D311903377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01DD12D3-0978-44F3-9104-AFAF3800BD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D5E90BF6-7C40-498F-9E7D-0568971E8E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3DA5DBBB-7661-42C4-89D2-80C32F98F7E6}"/>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6" name="フッター プレースホルダー 5">
            <a:extLst>
              <a:ext uri="{FF2B5EF4-FFF2-40B4-BE49-F238E27FC236}">
                <a16:creationId xmlns:a16="http://schemas.microsoft.com/office/drawing/2014/main" xmlns="" id="{5B704621-7C81-4B43-BE94-D051A39916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2DC42EF8-3519-4D59-9621-F798703D74B8}"/>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98712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95FA26A-CBA1-4A74-A9E3-B5FD6FFD8C9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E71F706C-F473-42E3-9B63-59994DEDE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535A327C-5F1D-41F9-9BC0-CE918329AAC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0966280A-6699-46B3-90FC-B3A085BC9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0DB8FB1D-0DB7-42EB-AF6A-067CCBD7847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37CCB133-5204-4257-8832-3C5DC84C9323}"/>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8" name="フッター プレースホルダー 7">
            <a:extLst>
              <a:ext uri="{FF2B5EF4-FFF2-40B4-BE49-F238E27FC236}">
                <a16:creationId xmlns:a16="http://schemas.microsoft.com/office/drawing/2014/main" xmlns="" id="{8B69A674-58B8-43F2-803B-D8F4B64D386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258EE0CB-1DC3-481C-BE13-B0C64D07C2FF}"/>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31976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9CE7A56-2BD5-4E86-B6B8-FDDB51031C9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69DB6501-088D-46AB-890A-C6BB835BAE6C}"/>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4" name="フッター プレースホルダー 3">
            <a:extLst>
              <a:ext uri="{FF2B5EF4-FFF2-40B4-BE49-F238E27FC236}">
                <a16:creationId xmlns:a16="http://schemas.microsoft.com/office/drawing/2014/main" xmlns="" id="{8E9357B7-3D5A-4341-BA00-28A2BE55D8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7D32D81B-4C73-4B6B-A8B3-8D870FDD7C1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21668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501E43B9-7F43-49FA-993C-646D365B66E8}"/>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3" name="フッター プレースホルダー 2">
            <a:extLst>
              <a:ext uri="{FF2B5EF4-FFF2-40B4-BE49-F238E27FC236}">
                <a16:creationId xmlns:a16="http://schemas.microsoft.com/office/drawing/2014/main" xmlns="" id="{1B5814F9-43E9-4639-8804-D0FE505268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BA12A63D-7196-4750-BE16-7AF9605F2AEC}"/>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58233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BA3E28E-1453-4FC5-BD87-509FD94A17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36A36CFD-9E56-45B6-BF79-D9A6D9085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F93C75F6-EC2F-4F16-B9D1-FD93F3473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D7D99318-F446-4715-930E-0A7EF11F5627}"/>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6" name="フッター プレースホルダー 5">
            <a:extLst>
              <a:ext uri="{FF2B5EF4-FFF2-40B4-BE49-F238E27FC236}">
                <a16:creationId xmlns:a16="http://schemas.microsoft.com/office/drawing/2014/main" xmlns="" id="{94E79FA2-B770-4266-9776-6F8CCF1C53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5A39E008-98B8-42D2-82B7-92C0A3F4FBF3}"/>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187084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178F932-1CAB-4749-9D1B-4F092CBEA8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9F66EAAB-E18A-488D-951B-E69B82280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DFD72A90-CE01-4A3C-8EF5-1E6EA1ACC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E71DCB4C-5D8B-42E6-8917-18877365957D}"/>
              </a:ext>
            </a:extLst>
          </p:cNvPr>
          <p:cNvSpPr>
            <a:spLocks noGrp="1"/>
          </p:cNvSpPr>
          <p:nvPr>
            <p:ph type="dt" sz="half" idx="10"/>
          </p:nvPr>
        </p:nvSpPr>
        <p:spPr/>
        <p:txBody>
          <a:bodyPr/>
          <a:lstStyle/>
          <a:p>
            <a:fld id="{75EA521B-FDFA-4595-B6D6-A6BCCD25B025}" type="datetimeFigureOut">
              <a:rPr kumimoji="1" lang="ja-JP" altLang="en-US" smtClean="0"/>
              <a:t>2018/4/13</a:t>
            </a:fld>
            <a:endParaRPr kumimoji="1" lang="ja-JP" altLang="en-US"/>
          </a:p>
        </p:txBody>
      </p:sp>
      <p:sp>
        <p:nvSpPr>
          <p:cNvPr id="6" name="フッター プレースホルダー 5">
            <a:extLst>
              <a:ext uri="{FF2B5EF4-FFF2-40B4-BE49-F238E27FC236}">
                <a16:creationId xmlns:a16="http://schemas.microsoft.com/office/drawing/2014/main" xmlns="" id="{B7188980-6317-4DE1-8452-316963FF8D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AFFC8C2C-9CE8-46CD-95F8-4E5255F3EE34}"/>
              </a:ext>
            </a:extLst>
          </p:cNvPr>
          <p:cNvSpPr>
            <a:spLocks noGrp="1"/>
          </p:cNvSpPr>
          <p:nvPr>
            <p:ph type="sldNum" sz="quarter" idx="12"/>
          </p:nvPr>
        </p:nvSpPr>
        <p:spPr/>
        <p:txBody>
          <a:body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20200698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94C2E8AB-B025-43B6-948F-99AFDFB875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66670018-B5D6-4CC2-ABA5-3EFB5B0D6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511848EB-ECFB-4891-96DF-1627662BEC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A521B-FDFA-4595-B6D6-A6BCCD25B025}" type="datetimeFigureOut">
              <a:rPr kumimoji="1" lang="ja-JP" altLang="en-US" smtClean="0"/>
              <a:t>2018/4/13</a:t>
            </a:fld>
            <a:endParaRPr kumimoji="1" lang="ja-JP" altLang="en-US"/>
          </a:p>
        </p:txBody>
      </p:sp>
      <p:sp>
        <p:nvSpPr>
          <p:cNvPr id="5" name="フッター プレースホルダー 4">
            <a:extLst>
              <a:ext uri="{FF2B5EF4-FFF2-40B4-BE49-F238E27FC236}">
                <a16:creationId xmlns:a16="http://schemas.microsoft.com/office/drawing/2014/main" xmlns="" id="{827FB0D6-D39C-4D88-8F94-3F0ED1192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C2D8F085-3369-4B75-8279-775643219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3F051-312E-4D13-BFE2-8C3DC2E87D5E}" type="slidenum">
              <a:rPr kumimoji="1" lang="ja-JP" altLang="en-US" smtClean="0"/>
              <a:t>‹#›</a:t>
            </a:fld>
            <a:endParaRPr kumimoji="1" lang="ja-JP" altLang="en-US"/>
          </a:p>
        </p:txBody>
      </p:sp>
    </p:spTree>
    <p:extLst>
      <p:ext uri="{BB962C8B-B14F-4D97-AF65-F5344CB8AC3E}">
        <p14:creationId xmlns:p14="http://schemas.microsoft.com/office/powerpoint/2010/main" val="419679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F918AB7-B6CC-469A-9228-883F268FD20E}"/>
              </a:ext>
            </a:extLst>
          </p:cNvPr>
          <p:cNvSpPr>
            <a:spLocks noGrp="1"/>
          </p:cNvSpPr>
          <p:nvPr>
            <p:ph type="ctrTitle"/>
          </p:nvPr>
        </p:nvSpPr>
        <p:spPr>
          <a:xfrm>
            <a:off x="815788" y="1246094"/>
            <a:ext cx="9188824" cy="610112"/>
          </a:xfrm>
        </p:spPr>
        <p:txBody>
          <a:bodyPr>
            <a:normAutofit/>
          </a:bodyPr>
          <a:lstStyle/>
          <a:p>
            <a:r>
              <a:rPr kumimoji="1" lang="en-US" altLang="ja-JP" sz="3600" dirty="0"/>
              <a:t>What I did last week.</a:t>
            </a:r>
            <a:endParaRPr kumimoji="1" lang="ja-JP" altLang="en-US" sz="3600" dirty="0"/>
          </a:p>
        </p:txBody>
      </p:sp>
      <p:sp>
        <p:nvSpPr>
          <p:cNvPr id="3" name="字幕 2">
            <a:extLst>
              <a:ext uri="{FF2B5EF4-FFF2-40B4-BE49-F238E27FC236}">
                <a16:creationId xmlns:a16="http://schemas.microsoft.com/office/drawing/2014/main" xmlns="" id="{47D51782-1996-46A6-B474-038A233BB6AD}"/>
              </a:ext>
            </a:extLst>
          </p:cNvPr>
          <p:cNvSpPr>
            <a:spLocks noGrp="1"/>
          </p:cNvSpPr>
          <p:nvPr>
            <p:ph type="subTitle" idx="1"/>
          </p:nvPr>
        </p:nvSpPr>
        <p:spPr>
          <a:xfrm>
            <a:off x="3415553" y="2689820"/>
            <a:ext cx="9144000" cy="2662646"/>
          </a:xfrm>
        </p:spPr>
        <p:txBody>
          <a:bodyPr>
            <a:normAutofit/>
          </a:bodyPr>
          <a:lstStyle/>
          <a:p>
            <a:pPr algn="l"/>
            <a:r>
              <a:rPr lang="ja-JP" altLang="en-US" dirty="0" smtClean="0"/>
              <a:t>・論文の調査</a:t>
            </a:r>
            <a:endParaRPr lang="en-US" altLang="ja-JP" dirty="0"/>
          </a:p>
          <a:p>
            <a:pPr algn="l"/>
            <a:r>
              <a:rPr lang="ja-JP" altLang="en-US" dirty="0"/>
              <a:t>・</a:t>
            </a:r>
            <a:r>
              <a:rPr lang="en-US" altLang="ja-JP" dirty="0" smtClean="0"/>
              <a:t>TOEIC</a:t>
            </a:r>
            <a:endParaRPr lang="en-US" altLang="ja-JP" dirty="0"/>
          </a:p>
          <a:p>
            <a:pPr algn="l"/>
            <a:endParaRPr lang="en-US" altLang="ja-JP" dirty="0"/>
          </a:p>
          <a:p>
            <a:endParaRPr lang="en-US" altLang="ja-JP" dirty="0"/>
          </a:p>
        </p:txBody>
      </p:sp>
    </p:spTree>
    <p:extLst>
      <p:ext uri="{BB962C8B-B14F-4D97-AF65-F5344CB8AC3E}">
        <p14:creationId xmlns:p14="http://schemas.microsoft.com/office/powerpoint/2010/main" val="55645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xmlns="" id="{A1001FD2-30B0-4A38-A491-B33012B28B77}"/>
              </a:ext>
            </a:extLst>
          </p:cNvPr>
          <p:cNvSpPr txBox="1">
            <a:spLocks/>
          </p:cNvSpPr>
          <p:nvPr/>
        </p:nvSpPr>
        <p:spPr>
          <a:xfrm>
            <a:off x="0" y="-80683"/>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graphicFrame>
        <p:nvGraphicFramePr>
          <p:cNvPr id="10" name="図表 9"/>
          <p:cNvGraphicFramePr/>
          <p:nvPr>
            <p:extLst>
              <p:ext uri="{D42A27DB-BD31-4B8C-83A1-F6EECF244321}">
                <p14:modId xmlns:p14="http://schemas.microsoft.com/office/powerpoint/2010/main" val="1954047431"/>
              </p:ext>
            </p:extLst>
          </p:nvPr>
        </p:nvGraphicFramePr>
        <p:xfrm>
          <a:off x="322731" y="1610198"/>
          <a:ext cx="11672046" cy="1488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テキスト ボックス 2"/>
          <p:cNvSpPr txBox="1"/>
          <p:nvPr/>
        </p:nvSpPr>
        <p:spPr>
          <a:xfrm>
            <a:off x="4195482" y="754413"/>
            <a:ext cx="6221506" cy="584775"/>
          </a:xfrm>
          <a:prstGeom prst="rect">
            <a:avLst/>
          </a:prstGeom>
          <a:noFill/>
        </p:spPr>
        <p:txBody>
          <a:bodyPr wrap="square" rtlCol="0">
            <a:spAutoFit/>
          </a:bodyPr>
          <a:lstStyle/>
          <a:p>
            <a:r>
              <a:rPr kumimoji="1" lang="ja-JP" altLang="en-US" sz="3200" dirty="0" smtClean="0"/>
              <a:t>マーケティングの流れ</a:t>
            </a:r>
            <a:endParaRPr kumimoji="1" lang="ja-JP" altLang="en-US" sz="3200" dirty="0"/>
          </a:p>
        </p:txBody>
      </p:sp>
      <p:graphicFrame>
        <p:nvGraphicFramePr>
          <p:cNvPr id="6" name="図表 5"/>
          <p:cNvGraphicFramePr/>
          <p:nvPr>
            <p:extLst>
              <p:ext uri="{D42A27DB-BD31-4B8C-83A1-F6EECF244321}">
                <p14:modId xmlns:p14="http://schemas.microsoft.com/office/powerpoint/2010/main" val="438308047"/>
              </p:ext>
            </p:extLst>
          </p:nvPr>
        </p:nvGraphicFramePr>
        <p:xfrm>
          <a:off x="340660" y="3374178"/>
          <a:ext cx="11654117" cy="16281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523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1CA870E-49F7-4AFD-8DFA-3BFE527E9233}"/>
              </a:ext>
            </a:extLst>
          </p:cNvPr>
          <p:cNvSpPr>
            <a:spLocks noGrp="1"/>
          </p:cNvSpPr>
          <p:nvPr>
            <p:ph type="title"/>
          </p:nvPr>
        </p:nvSpPr>
        <p:spPr>
          <a:xfrm>
            <a:off x="216381" y="648726"/>
            <a:ext cx="2571642" cy="1087157"/>
          </a:xfrm>
        </p:spPr>
        <p:txBody>
          <a:bodyPr>
            <a:normAutofit/>
          </a:bodyPr>
          <a:lstStyle/>
          <a:p>
            <a:r>
              <a:rPr lang="ja-JP" altLang="en-US" sz="2400" dirty="0"/>
              <a:t>手法のポイント</a:t>
            </a:r>
            <a:endParaRPr kumimoji="1" lang="ja-JP" altLang="en-US" sz="2400" dirty="0"/>
          </a:p>
        </p:txBody>
      </p:sp>
      <p:sp>
        <p:nvSpPr>
          <p:cNvPr id="4" name="テキスト ボックス 3">
            <a:extLst>
              <a:ext uri="{FF2B5EF4-FFF2-40B4-BE49-F238E27FC236}">
                <a16:creationId xmlns:a16="http://schemas.microsoft.com/office/drawing/2014/main" xmlns="" id="{6E1D8729-ABF1-42B2-82D7-B3B2A5BDEBF3}"/>
              </a:ext>
            </a:extLst>
          </p:cNvPr>
          <p:cNvSpPr txBox="1"/>
          <p:nvPr/>
        </p:nvSpPr>
        <p:spPr>
          <a:xfrm>
            <a:off x="1330247" y="1873623"/>
            <a:ext cx="9851923" cy="5416868"/>
          </a:xfrm>
          <a:prstGeom prst="rect">
            <a:avLst/>
          </a:prstGeom>
          <a:noFill/>
        </p:spPr>
        <p:txBody>
          <a:bodyPr wrap="square" rtlCol="0">
            <a:spAutoFit/>
          </a:bodyPr>
          <a:lstStyle/>
          <a:p>
            <a:r>
              <a:rPr lang="ja-JP" altLang="en-US" sz="2000" dirty="0"/>
              <a:t>・</a:t>
            </a:r>
            <a:r>
              <a:rPr lang="en-US" altLang="ja-JP" sz="2000" dirty="0"/>
              <a:t>SL</a:t>
            </a:r>
            <a:r>
              <a:rPr lang="ja-JP" altLang="ja-JP" sz="2000" dirty="0"/>
              <a:t>（教師付き深層学習）</a:t>
            </a:r>
            <a:endParaRPr lang="en-US" altLang="ja-JP" sz="2000" dirty="0"/>
          </a:p>
          <a:p>
            <a:pPr lvl="1"/>
            <a:r>
              <a:rPr lang="ja-JP" altLang="ja-JP" sz="2000" dirty="0"/>
              <a:t>多層ニューラルネットワークを構成することにより、リターンの観測値のアノマリー値を検知し</a:t>
            </a:r>
            <a:r>
              <a:rPr lang="ja-JP" altLang="en-US" sz="2000" dirty="0"/>
              <a:t>、</a:t>
            </a:r>
            <a:r>
              <a:rPr lang="ja-JP" altLang="ja-JP" sz="2000" dirty="0"/>
              <a:t>それを投資に活用</a:t>
            </a:r>
            <a:r>
              <a:rPr lang="ja-JP" altLang="en-US" sz="2000" dirty="0"/>
              <a:t>した。</a:t>
            </a:r>
            <a:endParaRPr lang="en-US" altLang="ja-JP" sz="2000" dirty="0"/>
          </a:p>
          <a:p>
            <a:pPr lvl="2"/>
            <a:endParaRPr lang="en-US" altLang="ja-JP" sz="1000" dirty="0"/>
          </a:p>
          <a:p>
            <a:pPr lvl="1"/>
            <a:r>
              <a:rPr lang="ja-JP" altLang="en-US" dirty="0"/>
              <a:t>→</a:t>
            </a:r>
            <a:r>
              <a:rPr lang="ja-JP" altLang="ja-JP" dirty="0"/>
              <a:t>多層ニューラルネットワーク</a:t>
            </a:r>
            <a:r>
              <a:rPr lang="ja-JP" altLang="en-US" dirty="0"/>
              <a:t>で問題になる</a:t>
            </a:r>
            <a:r>
              <a:rPr lang="ja-JP" altLang="ja-JP" dirty="0"/>
              <a:t>勾配消失問題を克服するために</a:t>
            </a:r>
            <a:r>
              <a:rPr lang="en-US" altLang="ja-JP" dirty="0"/>
              <a:t>DBN</a:t>
            </a:r>
            <a:r>
              <a:rPr lang="ja-JP" altLang="ja-JP" dirty="0"/>
              <a:t>を用いて事前学習行い効率の良い学習を可能にした。</a:t>
            </a:r>
            <a:endParaRPr lang="en-US" altLang="ja-JP" dirty="0"/>
          </a:p>
          <a:p>
            <a:endParaRPr lang="en-US" altLang="ja-JP" sz="2000" dirty="0"/>
          </a:p>
          <a:p>
            <a:endParaRPr lang="en-US" altLang="ja-JP" sz="2000" dirty="0"/>
          </a:p>
          <a:p>
            <a:r>
              <a:rPr lang="ja-JP" altLang="en-US" sz="2000" dirty="0"/>
              <a:t>・</a:t>
            </a:r>
            <a:r>
              <a:rPr lang="en-US" altLang="ja-JP" sz="2000" dirty="0"/>
              <a:t>RL</a:t>
            </a:r>
            <a:r>
              <a:rPr lang="ja-JP" altLang="ja-JP" sz="2000" dirty="0"/>
              <a:t> （強化学習）</a:t>
            </a:r>
            <a:endParaRPr lang="en-US" altLang="ja-JP" sz="2000" dirty="0"/>
          </a:p>
          <a:p>
            <a:pPr lvl="1"/>
            <a:r>
              <a:rPr lang="ja-JP" altLang="ja-JP" sz="2000" dirty="0"/>
              <a:t>リターン</a:t>
            </a:r>
            <a:r>
              <a:rPr lang="ja-JP" altLang="en-US" sz="2000" dirty="0"/>
              <a:t>（利回り）</a:t>
            </a:r>
            <a:r>
              <a:rPr lang="ja-JP" altLang="ja-JP" sz="2000" dirty="0"/>
              <a:t>の観測値が与えられた時に学習期間で得られる集積を最大に</a:t>
            </a:r>
            <a:r>
              <a:rPr lang="ja-JP" altLang="en-US" sz="2000" dirty="0"/>
              <a:t>なるようにした。</a:t>
            </a:r>
            <a:endParaRPr lang="en-US" altLang="ja-JP" sz="2000" dirty="0"/>
          </a:p>
          <a:p>
            <a:pPr lvl="1"/>
            <a:endParaRPr lang="en-US" altLang="ja-JP" sz="2000" dirty="0"/>
          </a:p>
          <a:p>
            <a:endParaRPr lang="en-US" altLang="ja-JP" sz="2000" dirty="0"/>
          </a:p>
          <a:p>
            <a:r>
              <a:rPr lang="en-US" altLang="ja-JP" sz="2000" dirty="0"/>
              <a:t>SL,RL</a:t>
            </a:r>
            <a:r>
              <a:rPr lang="ja-JP" altLang="en-US" sz="2000" dirty="0"/>
              <a:t>それぞれに</a:t>
            </a:r>
            <a:r>
              <a:rPr lang="en-US" altLang="ja-JP" sz="2000" dirty="0"/>
              <a:t>4</a:t>
            </a:r>
            <a:r>
              <a:rPr lang="ja-JP" altLang="en-US" sz="2000" dirty="0"/>
              <a:t>社の時系列データを入力し、パフォーマンスの違いを分析。</a:t>
            </a:r>
            <a:endParaRPr lang="en-US" altLang="ja-JP" sz="2000" dirty="0"/>
          </a:p>
          <a:p>
            <a:r>
              <a:rPr lang="ja-JP" altLang="en-US" sz="2000" dirty="0"/>
              <a:t>また、</a:t>
            </a:r>
            <a:r>
              <a:rPr lang="en-US" altLang="ja-JP" sz="2000" dirty="0"/>
              <a:t>SL,RL</a:t>
            </a:r>
            <a:r>
              <a:rPr lang="ja-JP" altLang="en-US" sz="2000" dirty="0"/>
              <a:t>のパラメータの再学習、ネットワークの層数、各中間層のユニットを変えて比較した。</a:t>
            </a:r>
            <a:endParaRPr lang="ja-JP" altLang="ja-JP" sz="2000" dirty="0"/>
          </a:p>
          <a:p>
            <a:endParaRPr lang="en-US" altLang="ja-JP" sz="2000" dirty="0"/>
          </a:p>
          <a:p>
            <a:endParaRPr lang="en-US" altLang="ja-JP" sz="2000" dirty="0"/>
          </a:p>
        </p:txBody>
      </p:sp>
      <p:sp>
        <p:nvSpPr>
          <p:cNvPr id="5" name="タイトル 1">
            <a:extLst>
              <a:ext uri="{FF2B5EF4-FFF2-40B4-BE49-F238E27FC236}">
                <a16:creationId xmlns:a16="http://schemas.microsoft.com/office/drawing/2014/main" xmlns="" id="{6D824050-862A-4574-AEFC-C46375DCB231}"/>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169367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F9BA43A-77BC-40F2-BA68-8A0243F12EEC}"/>
              </a:ext>
            </a:extLst>
          </p:cNvPr>
          <p:cNvSpPr>
            <a:spLocks noGrp="1"/>
          </p:cNvSpPr>
          <p:nvPr>
            <p:ph type="title"/>
          </p:nvPr>
        </p:nvSpPr>
        <p:spPr>
          <a:xfrm>
            <a:off x="763588" y="1176712"/>
            <a:ext cx="1051765" cy="477557"/>
          </a:xfrm>
        </p:spPr>
        <p:txBody>
          <a:bodyPr>
            <a:noAutofit/>
          </a:bodyPr>
          <a:lstStyle/>
          <a:p>
            <a:r>
              <a:rPr kumimoji="1" lang="ja-JP" altLang="en-US" sz="2800" dirty="0"/>
              <a:t>結果</a:t>
            </a:r>
          </a:p>
        </p:txBody>
      </p:sp>
      <p:sp>
        <p:nvSpPr>
          <p:cNvPr id="3" name="テキスト プレースホルダー 2">
            <a:extLst>
              <a:ext uri="{FF2B5EF4-FFF2-40B4-BE49-F238E27FC236}">
                <a16:creationId xmlns:a16="http://schemas.microsoft.com/office/drawing/2014/main" xmlns="" id="{F39BD151-F784-4321-9D5A-637A8667498B}"/>
              </a:ext>
            </a:extLst>
          </p:cNvPr>
          <p:cNvSpPr>
            <a:spLocks noGrp="1"/>
          </p:cNvSpPr>
          <p:nvPr>
            <p:ph type="body" idx="1"/>
          </p:nvPr>
        </p:nvSpPr>
        <p:spPr>
          <a:xfrm>
            <a:off x="938213" y="1654269"/>
            <a:ext cx="5157787" cy="823912"/>
          </a:xfrm>
        </p:spPr>
        <p:txBody>
          <a:bodyPr>
            <a:normAutofit/>
          </a:bodyPr>
          <a:lstStyle/>
          <a:p>
            <a:r>
              <a:rPr kumimoji="1" lang="en-US" altLang="ja-JP" dirty="0"/>
              <a:t>SL</a:t>
            </a:r>
            <a:r>
              <a:rPr kumimoji="1" lang="ja-JP" altLang="en-US" dirty="0"/>
              <a:t>（教師付き）</a:t>
            </a:r>
            <a:r>
              <a:rPr lang="en-US" altLang="ja-JP" dirty="0"/>
              <a:t>	</a:t>
            </a:r>
            <a:endParaRPr kumimoji="1" lang="en-US" altLang="ja-JP" dirty="0"/>
          </a:p>
        </p:txBody>
      </p:sp>
      <p:sp>
        <p:nvSpPr>
          <p:cNvPr id="4" name="コンテンツ プレースホルダー 3">
            <a:extLst>
              <a:ext uri="{FF2B5EF4-FFF2-40B4-BE49-F238E27FC236}">
                <a16:creationId xmlns:a16="http://schemas.microsoft.com/office/drawing/2014/main" xmlns="" id="{5535DEEC-26E8-4D04-B44B-9C5C51F783EE}"/>
              </a:ext>
            </a:extLst>
          </p:cNvPr>
          <p:cNvSpPr>
            <a:spLocks noGrp="1"/>
          </p:cNvSpPr>
          <p:nvPr>
            <p:ph sz="half" idx="2"/>
          </p:nvPr>
        </p:nvSpPr>
        <p:spPr>
          <a:xfrm>
            <a:off x="938213" y="2478181"/>
            <a:ext cx="5157787" cy="3684588"/>
          </a:xfrm>
        </p:spPr>
        <p:txBody>
          <a:bodyPr>
            <a:normAutofit lnSpcReduction="10000"/>
          </a:bodyPr>
          <a:lstStyle/>
          <a:p>
            <a:r>
              <a:rPr lang="ja-JP" altLang="en-US" sz="2400" dirty="0">
                <a:solidFill>
                  <a:srgbClr val="FF0000"/>
                </a:solidFill>
              </a:rPr>
              <a:t>パラメータの更新によりパフォーマンスは大きく低下した。</a:t>
            </a:r>
            <a:endParaRPr lang="en-US" altLang="ja-JP" sz="2400" dirty="0">
              <a:solidFill>
                <a:srgbClr val="FF0000"/>
              </a:solidFill>
            </a:endParaRPr>
          </a:p>
          <a:p>
            <a:r>
              <a:rPr lang="ja-JP" altLang="en-US" sz="2400" dirty="0"/>
              <a:t>ネットワークを多層化しても改善はしなかった。</a:t>
            </a:r>
            <a:endParaRPr lang="en-US" altLang="ja-JP" sz="2400" dirty="0"/>
          </a:p>
          <a:p>
            <a:r>
              <a:rPr lang="ja-JP" altLang="en-US" sz="2400" dirty="0"/>
              <a:t>ハイパーパラメータを用いると、ほとんどの場合でパフォーマンスが悪化した。</a:t>
            </a:r>
          </a:p>
          <a:p>
            <a:r>
              <a:rPr kumimoji="1" lang="ja-JP" altLang="en-US" sz="2400" dirty="0"/>
              <a:t>日次データにおいて、安定的な</a:t>
            </a:r>
            <a:r>
              <a:rPr lang="ja-JP" altLang="en-US" sz="2400" dirty="0"/>
              <a:t>パフォーマンスを発揮しなかった。</a:t>
            </a:r>
            <a:r>
              <a:rPr lang="en-US" altLang="ja-JP" sz="2400" dirty="0"/>
              <a:t>	</a:t>
            </a:r>
            <a:endParaRPr kumimoji="1" lang="ja-JP" altLang="en-US" sz="2400" dirty="0"/>
          </a:p>
        </p:txBody>
      </p:sp>
      <p:sp>
        <p:nvSpPr>
          <p:cNvPr id="5" name="テキスト プレースホルダー 4">
            <a:extLst>
              <a:ext uri="{FF2B5EF4-FFF2-40B4-BE49-F238E27FC236}">
                <a16:creationId xmlns:a16="http://schemas.microsoft.com/office/drawing/2014/main" xmlns="" id="{C28D95ED-B26F-4A4D-91E5-3B0B44B0BC39}"/>
              </a:ext>
            </a:extLst>
          </p:cNvPr>
          <p:cNvSpPr>
            <a:spLocks noGrp="1"/>
          </p:cNvSpPr>
          <p:nvPr>
            <p:ph type="body" sz="quarter" idx="3"/>
          </p:nvPr>
        </p:nvSpPr>
        <p:spPr>
          <a:xfrm>
            <a:off x="6270625" y="1654269"/>
            <a:ext cx="5183188" cy="823912"/>
          </a:xfrm>
        </p:spPr>
        <p:txBody>
          <a:bodyPr>
            <a:normAutofit/>
          </a:bodyPr>
          <a:lstStyle/>
          <a:p>
            <a:r>
              <a:rPr kumimoji="1" lang="en-US" altLang="ja-JP" dirty="0"/>
              <a:t>RL</a:t>
            </a:r>
            <a:r>
              <a:rPr kumimoji="1" lang="ja-JP" altLang="en-US" dirty="0"/>
              <a:t>（強化学習）</a:t>
            </a:r>
          </a:p>
        </p:txBody>
      </p:sp>
      <p:sp>
        <p:nvSpPr>
          <p:cNvPr id="6" name="コンテンツ プレースホルダー 5">
            <a:extLst>
              <a:ext uri="{FF2B5EF4-FFF2-40B4-BE49-F238E27FC236}">
                <a16:creationId xmlns:a16="http://schemas.microsoft.com/office/drawing/2014/main" xmlns="" id="{13D4698B-B502-4B83-9140-9DBB39172916}"/>
              </a:ext>
            </a:extLst>
          </p:cNvPr>
          <p:cNvSpPr>
            <a:spLocks noGrp="1"/>
          </p:cNvSpPr>
          <p:nvPr>
            <p:ph sz="quarter" idx="4"/>
          </p:nvPr>
        </p:nvSpPr>
        <p:spPr>
          <a:xfrm>
            <a:off x="6270625" y="2478181"/>
            <a:ext cx="5183188" cy="3684588"/>
          </a:xfrm>
        </p:spPr>
        <p:txBody>
          <a:bodyPr>
            <a:normAutofit/>
          </a:bodyPr>
          <a:lstStyle/>
          <a:p>
            <a:r>
              <a:rPr kumimoji="1" lang="ja-JP" altLang="en-US" sz="2400" dirty="0"/>
              <a:t>パラメータの更新によるパフォーマンスの改善は見られなかった。</a:t>
            </a:r>
            <a:endParaRPr kumimoji="1" lang="en-US" altLang="ja-JP" sz="2400" dirty="0"/>
          </a:p>
          <a:p>
            <a:r>
              <a:rPr lang="ja-JP" altLang="en-US" sz="2400" dirty="0">
                <a:solidFill>
                  <a:srgbClr val="FF0000"/>
                </a:solidFill>
              </a:rPr>
              <a:t>パラメータの更新せずにネットワークを多層化するとパフォーマンスは大きく低下した。</a:t>
            </a:r>
            <a:endParaRPr lang="en-US" altLang="ja-JP" sz="2400" dirty="0">
              <a:solidFill>
                <a:srgbClr val="FF0000"/>
              </a:solidFill>
            </a:endParaRPr>
          </a:p>
          <a:p>
            <a:r>
              <a:rPr lang="ja-JP" altLang="en-US" sz="2400" dirty="0">
                <a:solidFill>
                  <a:schemeClr val="accent1"/>
                </a:solidFill>
              </a:rPr>
              <a:t>日次データにおいて、入力層から逐次減少させることでパフォーマンスが改善した</a:t>
            </a:r>
            <a:endParaRPr lang="en-US" altLang="ja-JP" sz="2400" dirty="0">
              <a:solidFill>
                <a:schemeClr val="accent1"/>
              </a:solidFill>
            </a:endParaRPr>
          </a:p>
          <a:p>
            <a:pPr marL="0" indent="0">
              <a:buNone/>
            </a:pPr>
            <a:endParaRPr lang="ja-JP" altLang="en-US" sz="2400" dirty="0"/>
          </a:p>
          <a:p>
            <a:endParaRPr kumimoji="1" lang="ja-JP" altLang="en-US" sz="2400" dirty="0"/>
          </a:p>
        </p:txBody>
      </p:sp>
      <p:sp>
        <p:nvSpPr>
          <p:cNvPr id="7" name="タイトル 1">
            <a:extLst>
              <a:ext uri="{FF2B5EF4-FFF2-40B4-BE49-F238E27FC236}">
                <a16:creationId xmlns:a16="http://schemas.microsoft.com/office/drawing/2014/main" xmlns="" id="{DC47D134-63C0-4926-B8D2-6A74F754FCC1}"/>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272237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344B50E-44B9-4300-B2FE-EE6471E721DE}"/>
              </a:ext>
            </a:extLst>
          </p:cNvPr>
          <p:cNvSpPr>
            <a:spLocks noGrp="1"/>
          </p:cNvSpPr>
          <p:nvPr>
            <p:ph type="title"/>
          </p:nvPr>
        </p:nvSpPr>
        <p:spPr>
          <a:xfrm>
            <a:off x="318246" y="876115"/>
            <a:ext cx="4827494" cy="880968"/>
          </a:xfrm>
        </p:spPr>
        <p:txBody>
          <a:bodyPr>
            <a:normAutofit/>
          </a:bodyPr>
          <a:lstStyle/>
          <a:p>
            <a:r>
              <a:rPr kumimoji="1" lang="ja-JP" altLang="en-US" sz="2800" dirty="0"/>
              <a:t>考察及び、関心を持ったこと</a:t>
            </a:r>
          </a:p>
        </p:txBody>
      </p:sp>
      <p:sp>
        <p:nvSpPr>
          <p:cNvPr id="5" name="テキスト ボックス 4">
            <a:extLst>
              <a:ext uri="{FF2B5EF4-FFF2-40B4-BE49-F238E27FC236}">
                <a16:creationId xmlns:a16="http://schemas.microsoft.com/office/drawing/2014/main" xmlns="" id="{56308163-62E1-4CD7-B2CF-46A58A9BE472}"/>
              </a:ext>
            </a:extLst>
          </p:cNvPr>
          <p:cNvSpPr txBox="1"/>
          <p:nvPr/>
        </p:nvSpPr>
        <p:spPr>
          <a:xfrm>
            <a:off x="1918447" y="1846729"/>
            <a:ext cx="7853082" cy="4524315"/>
          </a:xfrm>
          <a:prstGeom prst="rect">
            <a:avLst/>
          </a:prstGeom>
          <a:noFill/>
        </p:spPr>
        <p:txBody>
          <a:bodyPr wrap="square" rtlCol="0">
            <a:spAutoFit/>
          </a:bodyPr>
          <a:lstStyle/>
          <a:p>
            <a:r>
              <a:rPr kumimoji="1" lang="ja-JP" altLang="en-US" sz="2400" dirty="0"/>
              <a:t>今回の論文から、パラメータの再学習の有無やネット</a:t>
            </a:r>
            <a:r>
              <a:rPr lang="ja-JP" altLang="en-US" sz="2400" dirty="0"/>
              <a:t>ワークの層数など分析者が外的に設定する部分が大きく影響することが分かった。</a:t>
            </a:r>
            <a:endParaRPr lang="en-US" altLang="ja-JP" sz="2400" dirty="0"/>
          </a:p>
          <a:p>
            <a:endParaRPr kumimoji="1" lang="en-US" altLang="ja-JP" sz="2400" dirty="0"/>
          </a:p>
          <a:p>
            <a:r>
              <a:rPr kumimoji="1" lang="ja-JP" altLang="en-US" sz="2400" dirty="0"/>
              <a:t>今回の実験では、日次データにおいては</a:t>
            </a:r>
            <a:r>
              <a:rPr kumimoji="1" lang="en-US" altLang="ja-JP" sz="2400" dirty="0"/>
              <a:t>RL</a:t>
            </a:r>
            <a:r>
              <a:rPr kumimoji="1" lang="ja-JP" altLang="en-US" sz="2400" dirty="0"/>
              <a:t>の方が有効であったことから資産運用に似たモデルでも同じ結果が生まれるのではないかと考えた。</a:t>
            </a:r>
            <a:endParaRPr kumimoji="1" lang="en-US" altLang="ja-JP" sz="2400" dirty="0"/>
          </a:p>
          <a:p>
            <a:endParaRPr lang="en-US" altLang="ja-JP" sz="2400" dirty="0"/>
          </a:p>
          <a:p>
            <a:r>
              <a:rPr kumimoji="1" lang="ja-JP" altLang="en-US" sz="2400" dirty="0"/>
              <a:t>今回の実験では、入力したデータをもとに予測を行っただけであるので、将来の変動をある程度加味したモデルに興味を持った。</a:t>
            </a:r>
            <a:endParaRPr kumimoji="1" lang="en-US" altLang="ja-JP" sz="2400" dirty="0"/>
          </a:p>
          <a:p>
            <a:endParaRPr kumimoji="1" lang="en-US" altLang="ja-JP" sz="2400" dirty="0"/>
          </a:p>
        </p:txBody>
      </p:sp>
      <p:sp>
        <p:nvSpPr>
          <p:cNvPr id="6" name="タイトル 1">
            <a:extLst>
              <a:ext uri="{FF2B5EF4-FFF2-40B4-BE49-F238E27FC236}">
                <a16:creationId xmlns:a16="http://schemas.microsoft.com/office/drawing/2014/main" xmlns="" id="{419EC422-B1EF-4D6C-ABE4-58A0AD969F00}"/>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239342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F11D36E-38D2-462D-B34F-E417F765F501}"/>
              </a:ext>
            </a:extLst>
          </p:cNvPr>
          <p:cNvSpPr>
            <a:spLocks noGrp="1"/>
          </p:cNvSpPr>
          <p:nvPr>
            <p:ph type="ctrTitle"/>
          </p:nvPr>
        </p:nvSpPr>
        <p:spPr>
          <a:xfrm>
            <a:off x="824754" y="1083374"/>
            <a:ext cx="9144000" cy="477837"/>
          </a:xfrm>
        </p:spPr>
        <p:txBody>
          <a:bodyPr>
            <a:noAutofit/>
          </a:bodyPr>
          <a:lstStyle/>
          <a:p>
            <a:pPr algn="l"/>
            <a:r>
              <a:rPr kumimoji="1" lang="en-US" altLang="ja-JP" sz="2800" dirty="0"/>
              <a:t>TOEIC</a:t>
            </a:r>
            <a:endParaRPr kumimoji="1" lang="ja-JP" altLang="en-US" sz="2800" dirty="0"/>
          </a:p>
        </p:txBody>
      </p:sp>
      <p:sp>
        <p:nvSpPr>
          <p:cNvPr id="3" name="字幕 2">
            <a:extLst>
              <a:ext uri="{FF2B5EF4-FFF2-40B4-BE49-F238E27FC236}">
                <a16:creationId xmlns:a16="http://schemas.microsoft.com/office/drawing/2014/main" xmlns="" id="{F3F3B520-78B7-4308-8120-01679DAB8E89}"/>
              </a:ext>
            </a:extLst>
          </p:cNvPr>
          <p:cNvSpPr>
            <a:spLocks noGrp="1"/>
          </p:cNvSpPr>
          <p:nvPr>
            <p:ph type="subTitle" idx="1"/>
          </p:nvPr>
        </p:nvSpPr>
        <p:spPr>
          <a:xfrm>
            <a:off x="2160494" y="2133599"/>
            <a:ext cx="9144000" cy="2039471"/>
          </a:xfrm>
        </p:spPr>
        <p:txBody>
          <a:bodyPr/>
          <a:lstStyle/>
          <a:p>
            <a:pPr algn="l"/>
            <a:r>
              <a:rPr lang="en-US" altLang="ja-JP" dirty="0"/>
              <a:t>Part3</a:t>
            </a:r>
            <a:r>
              <a:rPr lang="ja-JP" altLang="en-US" dirty="0"/>
              <a:t>と単語を中心に勉強をしていたが</a:t>
            </a:r>
            <a:endParaRPr lang="en-US" altLang="ja-JP" dirty="0"/>
          </a:p>
          <a:p>
            <a:pPr algn="l"/>
            <a:r>
              <a:rPr lang="ja-JP" altLang="en-US" dirty="0"/>
              <a:t>昨日の試験では</a:t>
            </a:r>
            <a:r>
              <a:rPr lang="en-US" altLang="ja-JP" dirty="0"/>
              <a:t>Part2</a:t>
            </a:r>
            <a:r>
              <a:rPr lang="ja-JP" altLang="en-US" dirty="0"/>
              <a:t>の聞き取りと</a:t>
            </a:r>
            <a:endParaRPr lang="en-US" altLang="ja-JP" dirty="0"/>
          </a:p>
          <a:p>
            <a:pPr algn="l"/>
            <a:r>
              <a:rPr lang="en-US" altLang="ja-JP" dirty="0"/>
              <a:t>Part7</a:t>
            </a:r>
            <a:r>
              <a:rPr lang="ja-JP" altLang="en-US" dirty="0"/>
              <a:t>のトリプルパッセージができなかった。</a:t>
            </a:r>
            <a:endParaRPr lang="en-US" altLang="ja-JP" dirty="0"/>
          </a:p>
          <a:p>
            <a:pPr algn="l"/>
            <a:endParaRPr lang="en-US" altLang="ja-JP" dirty="0"/>
          </a:p>
          <a:p>
            <a:pPr algn="l"/>
            <a:endParaRPr kumimoji="1" lang="ja-JP" altLang="en-US" dirty="0"/>
          </a:p>
        </p:txBody>
      </p:sp>
      <p:sp>
        <p:nvSpPr>
          <p:cNvPr id="4" name="タイトル 1">
            <a:extLst>
              <a:ext uri="{FF2B5EF4-FFF2-40B4-BE49-F238E27FC236}">
                <a16:creationId xmlns:a16="http://schemas.microsoft.com/office/drawing/2014/main" xmlns="" id="{F7EFDC3F-37B2-4922-A992-BD3763ECA720}"/>
              </a:ext>
            </a:extLst>
          </p:cNvPr>
          <p:cNvSpPr txBox="1">
            <a:spLocks/>
          </p:cNvSpPr>
          <p:nvPr/>
        </p:nvSpPr>
        <p:spPr>
          <a:xfrm>
            <a:off x="0" y="0"/>
            <a:ext cx="12192000" cy="510987"/>
          </a:xfrm>
          <a:prstGeom prst="rect">
            <a:avLst/>
          </a:prstGeom>
          <a:solidFill>
            <a:schemeClr val="accent6"/>
          </a:solidFill>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en-US" altLang="ja-JP" sz="3600" b="1">
                <a:solidFill>
                  <a:schemeClr val="bg1"/>
                </a:solidFill>
              </a:rPr>
              <a:t>What I did last week.</a:t>
            </a:r>
            <a:endParaRPr lang="ja-JP" altLang="en-US" sz="3600" b="1" dirty="0">
              <a:solidFill>
                <a:schemeClr val="bg1"/>
              </a:solidFill>
            </a:endParaRPr>
          </a:p>
        </p:txBody>
      </p:sp>
    </p:spTree>
    <p:extLst>
      <p:ext uri="{BB962C8B-B14F-4D97-AF65-F5344CB8AC3E}">
        <p14:creationId xmlns:p14="http://schemas.microsoft.com/office/powerpoint/2010/main" val="317490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51685A4-619D-492E-9EBD-3E9036531844}"/>
              </a:ext>
            </a:extLst>
          </p:cNvPr>
          <p:cNvSpPr>
            <a:spLocks noGrp="1"/>
          </p:cNvSpPr>
          <p:nvPr>
            <p:ph type="title"/>
          </p:nvPr>
        </p:nvSpPr>
        <p:spPr>
          <a:xfrm>
            <a:off x="2359755" y="936829"/>
            <a:ext cx="10674927" cy="1359766"/>
          </a:xfrm>
        </p:spPr>
        <p:txBody>
          <a:bodyPr/>
          <a:lstStyle/>
          <a:p>
            <a:r>
              <a:rPr kumimoji="1" lang="en-US" altLang="ja-JP" dirty="0"/>
              <a:t>What I should do this week</a:t>
            </a:r>
            <a:endParaRPr kumimoji="1" lang="ja-JP" altLang="en-US" dirty="0"/>
          </a:p>
        </p:txBody>
      </p:sp>
      <p:sp>
        <p:nvSpPr>
          <p:cNvPr id="3" name="テキスト ボックス 2">
            <a:extLst>
              <a:ext uri="{FF2B5EF4-FFF2-40B4-BE49-F238E27FC236}">
                <a16:creationId xmlns:a16="http://schemas.microsoft.com/office/drawing/2014/main" xmlns="" id="{BEED445F-1FB6-4647-952B-24220113933D}"/>
              </a:ext>
            </a:extLst>
          </p:cNvPr>
          <p:cNvSpPr txBox="1"/>
          <p:nvPr/>
        </p:nvSpPr>
        <p:spPr>
          <a:xfrm>
            <a:off x="3774142" y="2644170"/>
            <a:ext cx="7169728" cy="1569660"/>
          </a:xfrm>
          <a:prstGeom prst="rect">
            <a:avLst/>
          </a:prstGeom>
          <a:noFill/>
        </p:spPr>
        <p:txBody>
          <a:bodyPr wrap="square" rtlCol="0">
            <a:spAutoFit/>
          </a:bodyPr>
          <a:lstStyle/>
          <a:p>
            <a:r>
              <a:rPr lang="ja-JP" altLang="en-US" sz="2400" dirty="0"/>
              <a:t>・最低</a:t>
            </a:r>
            <a:r>
              <a:rPr lang="en-US" altLang="ja-JP" sz="2400" dirty="0"/>
              <a:t>18</a:t>
            </a:r>
            <a:r>
              <a:rPr lang="ja-JP" altLang="en-US" sz="2400" dirty="0"/>
              <a:t>個の論文の閲覧</a:t>
            </a:r>
            <a:endParaRPr lang="en-US" altLang="ja-JP" sz="2400" dirty="0"/>
          </a:p>
          <a:p>
            <a:r>
              <a:rPr kumimoji="1" lang="ja-JP" altLang="en-US" sz="2400" dirty="0"/>
              <a:t>・</a:t>
            </a:r>
            <a:r>
              <a:rPr lang="en-US" altLang="ja-JP" sz="2400" dirty="0"/>
              <a:t>TOEIC(Part7,Part2,</a:t>
            </a:r>
            <a:r>
              <a:rPr lang="ja-JP" altLang="en-US" sz="2400" dirty="0"/>
              <a:t>単語）</a:t>
            </a:r>
            <a:endParaRPr lang="en-US" altLang="ja-JP" sz="2400" dirty="0"/>
          </a:p>
          <a:p>
            <a:r>
              <a:rPr lang="ja-JP" altLang="en-US" sz="2400" dirty="0"/>
              <a:t>・線形・微積・離散の復習</a:t>
            </a:r>
            <a:endParaRPr lang="en-US" altLang="ja-JP" sz="2400" dirty="0"/>
          </a:p>
          <a:p>
            <a:endParaRPr kumimoji="1" lang="en-US" altLang="ja-JP" sz="2400" dirty="0"/>
          </a:p>
        </p:txBody>
      </p:sp>
    </p:spTree>
    <p:extLst>
      <p:ext uri="{BB962C8B-B14F-4D97-AF65-F5344CB8AC3E}">
        <p14:creationId xmlns:p14="http://schemas.microsoft.com/office/powerpoint/2010/main" val="24586060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537</Words>
  <Application>Microsoft Macintosh PowerPoint</Application>
  <PresentationFormat>ワイド画面</PresentationFormat>
  <Paragraphs>65</Paragraphs>
  <Slides>7</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Calibri</vt:lpstr>
      <vt:lpstr>ＭＳ Ｐゴシック</vt:lpstr>
      <vt:lpstr>游ゴシック</vt:lpstr>
      <vt:lpstr>游ゴシック Light</vt:lpstr>
      <vt:lpstr>Arial</vt:lpstr>
      <vt:lpstr>Office テーマ</vt:lpstr>
      <vt:lpstr>What I did last week.</vt:lpstr>
      <vt:lpstr>PowerPoint プレゼンテーション</vt:lpstr>
      <vt:lpstr>手法のポイント</vt:lpstr>
      <vt:lpstr>結果</vt:lpstr>
      <vt:lpstr>考察及び、関心を持ったこと</vt:lpstr>
      <vt:lpstr>TOEIC</vt:lpstr>
      <vt:lpstr>What I should do this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did last week.</dc:title>
  <dc:creator>服部凌典</dc:creator>
  <cp:lastModifiedBy>凌典 服部</cp:lastModifiedBy>
  <cp:revision>33</cp:revision>
  <dcterms:created xsi:type="dcterms:W3CDTF">2018-04-08T01:17:38Z</dcterms:created>
  <dcterms:modified xsi:type="dcterms:W3CDTF">2018-04-13T03:28:21Z</dcterms:modified>
</cp:coreProperties>
</file>