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凌典 服部" initials="凌典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31" autoAdjust="0"/>
    <p:restoredTop sz="79893"/>
  </p:normalViewPr>
  <p:slideViewPr>
    <p:cSldViewPr snapToGrid="0">
      <p:cViewPr varScale="1">
        <p:scale>
          <a:sx n="103" d="100"/>
          <a:sy n="103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6F7A3-51E2-D443-85EA-5029BB7E1B84}" type="datetimeFigureOut">
              <a:rPr kumimoji="1" lang="ja-JP" altLang="en-US" smtClean="0"/>
              <a:t>2018/5/27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1AE7C-BB58-6F4D-9D32-DF40DAD52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0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1AE7C-BB58-6F4D-9D32-DF40DAD52BD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62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1AE7C-BB58-6F4D-9D32-DF40DAD52BD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31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CE6D281-6DC1-4DD1-9395-E84BA8839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D9421F28-F5A8-45C4-92F8-868EC3656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9D385CCF-A4B0-46F9-9D48-2BF9A361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521B-FDFA-4595-B6D6-A6BCCD25B025}" type="datetimeFigureOut">
              <a:rPr kumimoji="1" lang="ja-JP" altLang="en-US" smtClean="0"/>
              <a:t>2018/5/27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D0B6E068-715E-4244-B98E-641884F2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45AE47F8-1DB0-43BD-B97C-B0916D11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F051-312E-4D13-BFE2-8C3DC2E87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92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F203661-6365-4D1B-B0C5-99836D4D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AD79C9E9-966C-495A-B426-9E49526C9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607D270E-6CB4-43E9-84DC-5D0B3F4D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521B-FDFA-4595-B6D6-A6BCCD25B025}" type="datetimeFigureOut">
              <a:rPr kumimoji="1" lang="ja-JP" altLang="en-US" smtClean="0"/>
              <a:t>2018/5/27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0C63D584-6CB9-4A49-B4C4-1F5BDF0C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46F8EE16-C5FD-4BA9-BF12-3E492351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F051-312E-4D13-BFE2-8C3DC2E87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16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D6E8AF3F-5FB2-42C6-9D68-1849E5D88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87C14D51-A60E-4C9E-ABB5-12037F142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FA5A9502-4695-44BE-9558-897FF187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521B-FDFA-4595-B6D6-A6BCCD25B025}" type="datetimeFigureOut">
              <a:rPr kumimoji="1" lang="ja-JP" altLang="en-US" smtClean="0"/>
              <a:t>2018/5/27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A19DA892-EF43-4CF5-9FBB-AE3D86B8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382BB91-E0A9-4E7A-B692-1D50F191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F051-312E-4D13-BFE2-8C3DC2E87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2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F496144-A2D7-4F70-BF68-946E3885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332D9816-D845-488E-A6D8-B39A7B2CB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97E80740-37D1-4E66-BFFD-ADD8153C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521B-FDFA-4595-B6D6-A6BCCD25B025}" type="datetimeFigureOut">
              <a:rPr kumimoji="1" lang="ja-JP" altLang="en-US" smtClean="0"/>
              <a:t>2018/5/27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7D84BE37-7140-4154-9A22-87B640BB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38F9F80D-F1CF-446F-AD73-4F3B31F4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F051-312E-4D13-BFE2-8C3DC2E87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60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B0D483B-AB02-495D-96A2-398631D8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3BF5E900-BBE6-4E28-8F78-1DE383AF9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03A0DB1B-42C3-4635-BF5E-81A38823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521B-FDFA-4595-B6D6-A6BCCD25B025}" type="datetimeFigureOut">
              <a:rPr kumimoji="1" lang="ja-JP" altLang="en-US" smtClean="0"/>
              <a:t>2018/5/27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5FE78ED9-B6CA-49D9-990A-D7691D6D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F122FA91-4AB8-4C60-890E-8EA97062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F051-312E-4D13-BFE2-8C3DC2E87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20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FBA02A2-5349-42EB-9AEB-D3119033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1DD12D3-0978-44F3-9104-AFAF3800B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5E90BF6-7C40-498F-9E7D-0568971E8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3DA5DBBB-7661-42C4-89D2-80C32F98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521B-FDFA-4595-B6D6-A6BCCD25B025}" type="datetimeFigureOut">
              <a:rPr kumimoji="1" lang="ja-JP" altLang="en-US" smtClean="0"/>
              <a:t>2018/5/27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5B704621-7C81-4B43-BE94-D051A399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2DC42EF8-3519-4D59-9621-F798703D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F051-312E-4D13-BFE2-8C3DC2E87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2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95FA26A-CBA1-4A74-A9E3-B5FD6FFD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71F706C-F473-42E3-9B63-59994DEDE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535A327C-5F1D-41F9-9BC0-CE918329A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0966280A-6699-46B3-90FC-B3A085BC9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0DB8FB1D-0DB7-42EB-AF6A-067CCBD78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37CCB133-5204-4257-8832-3C5DC8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521B-FDFA-4595-B6D6-A6BCCD25B025}" type="datetimeFigureOut">
              <a:rPr kumimoji="1" lang="ja-JP" altLang="en-US" smtClean="0"/>
              <a:t>2018/5/27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8B69A674-58B8-43F2-803B-D8F4B64D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258EE0CB-1DC3-481C-BE13-B0C64D07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F051-312E-4D13-BFE2-8C3DC2E87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76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9CE7A56-2BD5-4E86-B6B8-FDDB5103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69DB6501-088D-46AB-890A-C6BB835B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521B-FDFA-4595-B6D6-A6BCCD25B025}" type="datetimeFigureOut">
              <a:rPr kumimoji="1" lang="ja-JP" altLang="en-US" smtClean="0"/>
              <a:t>2018/5/27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8E9357B7-3D5A-4341-BA00-28A2BE55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7D32D81B-4C73-4B6B-A8B3-8D870FDD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F051-312E-4D13-BFE2-8C3DC2E87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68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501E43B9-7F43-49FA-993C-646D365B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521B-FDFA-4595-B6D6-A6BCCD25B025}" type="datetimeFigureOut">
              <a:rPr kumimoji="1" lang="ja-JP" altLang="en-US" smtClean="0"/>
              <a:t>2018/5/27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1B5814F9-43E9-4639-8804-D0FE5052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BA12A63D-7196-4750-BE16-7AF9605F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F051-312E-4D13-BFE2-8C3DC2E87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33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BA3E28E-1453-4FC5-BD87-509FD94A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36A36CFD-9E56-45B6-BF79-D9A6D9085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F93C75F6-EC2F-4F16-B9D1-FD93F3473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D7D99318-F446-4715-930E-0A7EF11F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521B-FDFA-4595-B6D6-A6BCCD25B025}" type="datetimeFigureOut">
              <a:rPr kumimoji="1" lang="ja-JP" altLang="en-US" smtClean="0"/>
              <a:t>2018/5/27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94E79FA2-B770-4266-9776-6F8CCF1C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5A39E008-98B8-42D2-82B7-92C0A3F4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F051-312E-4D13-BFE2-8C3DC2E87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84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178F932-1CAB-4749-9D1B-4F092CBE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9F66EAAB-E18A-488D-951B-E69B82280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DFD72A90-CE01-4A3C-8EF5-1E6EA1ACC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E71DCB4C-5D8B-42E6-8917-18877365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521B-FDFA-4595-B6D6-A6BCCD25B025}" type="datetimeFigureOut">
              <a:rPr kumimoji="1" lang="ja-JP" altLang="en-US" smtClean="0"/>
              <a:t>2018/5/27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B7188980-6317-4DE1-8452-316963FF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AFFC8C2C-9CE8-46CD-95F8-4E5255F3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F051-312E-4D13-BFE2-8C3DC2E87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06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94C2E8AB-B025-43B6-948F-99AFDFB8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6670018-B5D6-4CC2-ABA5-3EFB5B0D6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511848EB-ECFB-4891-96DF-1627662BE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521B-FDFA-4595-B6D6-A6BCCD25B025}" type="datetimeFigureOut">
              <a:rPr kumimoji="1" lang="ja-JP" altLang="en-US" smtClean="0"/>
              <a:t>2018/5/27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27FB0D6-D39C-4D88-8F94-3F0ED1192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2D8F085-3369-4B75-8279-775643219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3F051-312E-4D13-BFE2-8C3DC2E87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79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F918AB7-B6CC-469A-9228-883F268F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788" y="1246094"/>
            <a:ext cx="9188824" cy="610112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What I did last week.</a:t>
            </a:r>
            <a:endParaRPr kumimoji="1" lang="ja-JP" altLang="en-US" sz="3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47D51782-1996-46A6-B474-038A233BB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5553" y="2689820"/>
            <a:ext cx="9144000" cy="2662646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・論文の調査</a:t>
            </a:r>
            <a:endParaRPr lang="en-US" altLang="ja-JP" dirty="0"/>
          </a:p>
          <a:p>
            <a:pPr algn="l"/>
            <a:r>
              <a:rPr lang="ja-JP" altLang="en-US" dirty="0" smtClean="0"/>
              <a:t>・院</a:t>
            </a:r>
            <a:r>
              <a:rPr lang="ja-JP" altLang="en-US" dirty="0"/>
              <a:t>試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645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BB7F60B-2828-4C02-B7B7-BBFC86AA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83" y="834497"/>
            <a:ext cx="4343377" cy="607039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論文調査</a:t>
            </a:r>
            <a:endParaRPr kumimoji="1" lang="ja-JP" altLang="en-US" sz="2800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xmlns="" id="{A1001FD2-30B0-4A38-A491-B33012B28B77}"/>
              </a:ext>
            </a:extLst>
          </p:cNvPr>
          <p:cNvSpPr txBox="1">
            <a:spLocks/>
          </p:cNvSpPr>
          <p:nvPr/>
        </p:nvSpPr>
        <p:spPr>
          <a:xfrm>
            <a:off x="0" y="-80683"/>
            <a:ext cx="12192000" cy="51098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600" b="1" dirty="0">
                <a:solidFill>
                  <a:schemeClr val="bg1"/>
                </a:solidFill>
              </a:rPr>
              <a:t>What I did last week.</a:t>
            </a:r>
            <a:endParaRPr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1C78F9E8-B8F0-4346-B758-D63F34D741B5}"/>
              </a:ext>
            </a:extLst>
          </p:cNvPr>
          <p:cNvSpPr txBox="1"/>
          <p:nvPr/>
        </p:nvSpPr>
        <p:spPr>
          <a:xfrm>
            <a:off x="1361871" y="2018724"/>
            <a:ext cx="102877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/>
              <a:t>House price estimation from visual and textual </a:t>
            </a:r>
            <a:r>
              <a:rPr lang="en-US" altLang="ja-JP" dirty="0" smtClean="0"/>
              <a:t>features</a:t>
            </a:r>
            <a:r>
              <a:rPr lang="en-US" altLang="ja-JP" dirty="0" smtClean="0"/>
              <a:t>(2016</a:t>
            </a:r>
            <a:r>
              <a:rPr lang="ja-JP" altLang="en-US" dirty="0" smtClean="0"/>
              <a:t>）</a:t>
            </a:r>
            <a:endParaRPr lang="ja-JP" altLang="ja-JP" dirty="0"/>
          </a:p>
          <a:p>
            <a:r>
              <a:rPr kumimoji="1" lang="ja-JP" altLang="en-US" dirty="0"/>
              <a:t>　</a:t>
            </a:r>
            <a:r>
              <a:rPr kumimoji="1" lang="ja-JP" altLang="en-US" sz="1600" dirty="0" smtClean="0"/>
              <a:t>ー</a:t>
            </a:r>
            <a:r>
              <a:rPr lang="ja-JP" altLang="ja-JP" sz="1600" dirty="0"/>
              <a:t>家の写真から視覚的特徴を抽出し、家のテキスト情報と</a:t>
            </a:r>
            <a:r>
              <a:rPr lang="ja-JP" altLang="ja-JP" sz="1600" dirty="0" smtClean="0"/>
              <a:t>組み合わせ</a:t>
            </a:r>
            <a:r>
              <a:rPr lang="ja-JP" altLang="en-US" sz="1600" dirty="0" smtClean="0"/>
              <a:t>価格</a:t>
            </a:r>
            <a:r>
              <a:rPr lang="ja-JP" altLang="en-US" sz="1600" dirty="0" smtClean="0"/>
              <a:t>推定</a:t>
            </a:r>
            <a:endParaRPr lang="en-US" altLang="ja-JP" sz="1600" dirty="0" smtClean="0"/>
          </a:p>
          <a:p>
            <a:r>
              <a:rPr lang="en-US" altLang="ja-JP" sz="1600" dirty="0" smtClean="0"/>
              <a:t>    </a:t>
            </a:r>
            <a:r>
              <a:rPr lang="ja-JP" altLang="en-US" sz="1600" dirty="0" smtClean="0"/>
              <a:t>ー</a:t>
            </a:r>
            <a:r>
              <a:rPr lang="en-US" altLang="ja-JP" sz="1600" dirty="0" smtClean="0"/>
              <a:t>SVM</a:t>
            </a:r>
            <a:r>
              <a:rPr lang="ja-JP" altLang="en-US" sz="1600" dirty="0" smtClean="0"/>
              <a:t>、畳み込み</a:t>
            </a:r>
            <a:r>
              <a:rPr lang="en-US" altLang="ja-JP" sz="1600" dirty="0" smtClean="0"/>
              <a:t>NN</a:t>
            </a:r>
            <a:r>
              <a:rPr lang="ja-JP" altLang="en-US" sz="1600" dirty="0" smtClean="0"/>
              <a:t>                 </a:t>
            </a:r>
            <a:endParaRPr lang="ja-JP" altLang="en-US" sz="1600" dirty="0" smtClean="0"/>
          </a:p>
          <a:p>
            <a:endParaRPr kumimoji="1" lang="ja-JP" altLang="en-US" dirty="0"/>
          </a:p>
          <a:p>
            <a:r>
              <a:rPr kumimoji="1" lang="ja-JP" altLang="en-US" dirty="0" smtClean="0"/>
              <a:t>・</a:t>
            </a:r>
            <a:r>
              <a:rPr lang="ja-JP" altLang="ja-JP" dirty="0"/>
              <a:t>Vision-based real estate price </a:t>
            </a:r>
            <a:r>
              <a:rPr lang="ja-JP" altLang="ja-JP" dirty="0" smtClean="0"/>
              <a:t>estimation</a:t>
            </a:r>
            <a:r>
              <a:rPr lang="en-US" altLang="ja-JP" dirty="0" smtClean="0"/>
              <a:t>(2018</a:t>
            </a:r>
            <a:r>
              <a:rPr lang="ja-JP" altLang="en-US" dirty="0" smtClean="0"/>
              <a:t>）</a:t>
            </a:r>
            <a:endParaRPr lang="ja-JP" altLang="en-US" dirty="0" smtClean="0"/>
          </a:p>
          <a:p>
            <a:r>
              <a:rPr lang="ja-JP" altLang="en-US" dirty="0" smtClean="0"/>
              <a:t>　</a:t>
            </a:r>
            <a:r>
              <a:rPr lang="ja-JP" altLang="en-US" sz="1600" dirty="0" smtClean="0"/>
              <a:t>ー</a:t>
            </a:r>
            <a:r>
              <a:rPr lang="ja-JP" altLang="ja-JP" sz="1600" dirty="0"/>
              <a:t>不動産価格の見積もりでインテリアと</a:t>
            </a:r>
            <a:r>
              <a:rPr lang="ja-JP" altLang="ja-JP" sz="1600" dirty="0" smtClean="0"/>
              <a:t>エクステリアデザイン</a:t>
            </a:r>
            <a:r>
              <a:rPr lang="ja-JP" altLang="en-US" sz="1600" dirty="0" smtClean="0"/>
              <a:t>（内装）</a:t>
            </a:r>
            <a:r>
              <a:rPr lang="ja-JP" altLang="ja-JP" sz="1600" dirty="0" smtClean="0"/>
              <a:t>の</a:t>
            </a:r>
            <a:r>
              <a:rPr lang="ja-JP" altLang="ja-JP" sz="1600" dirty="0"/>
              <a:t>影響を組み込んだ価格</a:t>
            </a:r>
            <a:r>
              <a:rPr lang="ja-JP" altLang="ja-JP" sz="1600" dirty="0" smtClean="0"/>
              <a:t>提供</a:t>
            </a:r>
            <a:endParaRPr lang="ja-JP" altLang="en-US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ー</a:t>
            </a:r>
            <a:r>
              <a:rPr lang="en-US" altLang="ja-JP" sz="1600" dirty="0" smtClean="0"/>
              <a:t>SVM</a:t>
            </a:r>
            <a:r>
              <a:rPr lang="ja-JP" altLang="en-US" sz="1600" dirty="0" smtClean="0"/>
              <a:t>、</a:t>
            </a:r>
            <a:r>
              <a:rPr lang="ja-JP" altLang="ja-JP" sz="1600" dirty="0"/>
              <a:t>畳み込みニューラルネットワーク</a:t>
            </a:r>
            <a:r>
              <a:rPr lang="ja-JP" altLang="ja-JP" sz="1600" dirty="0"/>
              <a:t> </a:t>
            </a:r>
            <a:r>
              <a:rPr lang="ja-JP" altLang="ja-JP" sz="1600" dirty="0" smtClean="0"/>
              <a:t> </a:t>
            </a:r>
            <a:endParaRPr lang="ja-JP" altLang="ja-JP" sz="1600" dirty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</a:t>
            </a:r>
            <a:r>
              <a:rPr lang="ja-JP" altLang="ja-JP" dirty="0"/>
              <a:t>Visual Estimation of Building Condition with Patch-level </a:t>
            </a:r>
            <a:r>
              <a:rPr lang="ja-JP" altLang="ja-JP" dirty="0" smtClean="0"/>
              <a:t>ConvNets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2018</a:t>
            </a:r>
            <a:r>
              <a:rPr lang="ja-JP" altLang="en-US" dirty="0" smtClean="0"/>
              <a:t>）</a:t>
            </a:r>
            <a:endParaRPr lang="ja-JP" altLang="ja-JP" dirty="0"/>
          </a:p>
          <a:p>
            <a:r>
              <a:rPr lang="ja-JP" altLang="en-US" dirty="0" smtClean="0"/>
              <a:t>　</a:t>
            </a:r>
            <a:r>
              <a:rPr lang="ja-JP" altLang="en-US" sz="1600" dirty="0" smtClean="0"/>
              <a:t>ー外観から住宅の値引率を評価</a:t>
            </a:r>
          </a:p>
          <a:p>
            <a:r>
              <a:rPr lang="ja-JP" altLang="en-US" sz="1600" dirty="0" smtClean="0"/>
              <a:t>　ー</a:t>
            </a:r>
            <a:r>
              <a:rPr lang="ja-JP" altLang="ja-JP" sz="1600" dirty="0" smtClean="0"/>
              <a:t>ConvNets</a:t>
            </a:r>
            <a:endParaRPr lang="ja-JP" altLang="ja-JP" sz="1600" dirty="0"/>
          </a:p>
          <a:p>
            <a:r>
              <a:rPr kumimoji="1" lang="ja-JP" altLang="en-US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195238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BB7F60B-2828-4C02-B7B7-BBFC86AA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139" y="4136937"/>
            <a:ext cx="7375137" cy="1869455"/>
          </a:xfrm>
        </p:spPr>
        <p:txBody>
          <a:bodyPr>
            <a:normAutofit fontScale="90000"/>
          </a:bodyPr>
          <a:lstStyle/>
          <a:p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 smtClean="0"/>
              <a:t>・</a:t>
            </a:r>
            <a:r>
              <a:rPr lang="ja-JP" altLang="en-US" sz="2000" dirty="0" smtClean="0"/>
              <a:t>部屋</a:t>
            </a:r>
            <a:r>
              <a:rPr lang="ja-JP" altLang="en-US" sz="2000" dirty="0"/>
              <a:t>、設備のレイアウト</a:t>
            </a:r>
            <a:br>
              <a:rPr lang="ja-JP" altLang="en-US" sz="2000" dirty="0"/>
            </a:br>
            <a:r>
              <a:rPr lang="ja-JP" altLang="en-US" sz="2000" dirty="0" smtClean="0"/>
              <a:t>　どの</a:t>
            </a:r>
            <a:r>
              <a:rPr lang="ja-JP" altLang="en-US" sz="2000" dirty="0"/>
              <a:t>部屋どうしがつながっているか？</a:t>
            </a:r>
            <a:br>
              <a:rPr lang="ja-JP" altLang="en-US" sz="2000" dirty="0"/>
            </a:br>
            <a:r>
              <a:rPr lang="ja-JP" altLang="en-US" sz="2000" dirty="0" smtClean="0"/>
              <a:t>　玄関</a:t>
            </a:r>
            <a:r>
              <a:rPr lang="ja-JP" altLang="en-US" sz="2000" dirty="0"/>
              <a:t>とリビングの位置関係は？（来訪者から部屋の中が丸見えになってしまうかどうか？）</a:t>
            </a:r>
            <a:br>
              <a:rPr lang="ja-JP" altLang="en-US" sz="2000" dirty="0"/>
            </a:br>
            <a:r>
              <a:rPr lang="ja-JP" altLang="en-US" sz="2800" dirty="0" smtClean="0">
                <a:solidFill>
                  <a:prstClr val="black"/>
                </a:solidFill>
              </a:rPr>
              <a:t>・</a:t>
            </a:r>
            <a:r>
              <a:rPr lang="ja-JP" altLang="en-US" sz="2000" dirty="0" smtClean="0"/>
              <a:t>収納</a:t>
            </a:r>
            <a:r>
              <a:rPr lang="ja-JP" altLang="en-US" sz="2000" dirty="0"/>
              <a:t>スペースの位置、広さ</a:t>
            </a:r>
            <a:br>
              <a:rPr lang="ja-JP" altLang="en-US" sz="2000" dirty="0"/>
            </a:b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/>
              <a:t/>
            </a:r>
            <a:br>
              <a:rPr lang="en-US" altLang="ja-JP" sz="2000" dirty="0"/>
            </a:br>
            <a:endParaRPr kumimoji="1" lang="ja-JP" altLang="en-US" sz="2000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xmlns="" id="{A1001FD2-30B0-4A38-A491-B33012B28B77}"/>
              </a:ext>
            </a:extLst>
          </p:cNvPr>
          <p:cNvSpPr txBox="1">
            <a:spLocks/>
          </p:cNvSpPr>
          <p:nvPr/>
        </p:nvSpPr>
        <p:spPr>
          <a:xfrm>
            <a:off x="0" y="-80683"/>
            <a:ext cx="12192000" cy="51098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600" b="1" dirty="0">
                <a:solidFill>
                  <a:schemeClr val="bg1"/>
                </a:solidFill>
              </a:rPr>
              <a:t>What I did last week.</a:t>
            </a:r>
            <a:endParaRPr lang="ja-JP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27" y="1235675"/>
            <a:ext cx="2178565" cy="290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3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4059" y="661687"/>
            <a:ext cx="10515600" cy="672843"/>
          </a:xfrm>
        </p:spPr>
        <p:txBody>
          <a:bodyPr>
            <a:normAutofit fontScale="90000"/>
          </a:bodyPr>
          <a:lstStyle/>
          <a:p>
            <a:r>
              <a:rPr kumimoji="1" lang="ja-JP" altLang="en-US" smtClean="0"/>
              <a:t>タスク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42054" y="1865870"/>
            <a:ext cx="774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似たような条件の物件から家賃、管理費を提案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519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xmlns="" id="{F3F3B520-78B7-4308-8120-01679DAB8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9728" y="2409264"/>
            <a:ext cx="9144000" cy="2039471"/>
          </a:xfrm>
        </p:spPr>
        <p:txBody>
          <a:bodyPr/>
          <a:lstStyle/>
          <a:p>
            <a:pPr algn="l"/>
            <a:r>
              <a:rPr lang="ja-JP" altLang="en-US" dirty="0"/>
              <a:t>調査</a:t>
            </a:r>
            <a:endParaRPr lang="en-US" altLang="ja-JP" dirty="0"/>
          </a:p>
          <a:p>
            <a:pPr algn="l"/>
            <a:r>
              <a:rPr lang="ja-JP" altLang="en-US" dirty="0"/>
              <a:t>院試</a:t>
            </a:r>
            <a:endParaRPr lang="en-US" altLang="ja-JP" dirty="0"/>
          </a:p>
          <a:p>
            <a:pPr algn="l"/>
            <a:r>
              <a:rPr lang="ja-JP" altLang="en-US" dirty="0"/>
              <a:t>強化学習についての勉強</a:t>
            </a:r>
            <a:endParaRPr lang="en-US" altLang="ja-JP" dirty="0"/>
          </a:p>
          <a:p>
            <a:pPr algn="l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xmlns="" id="{4ED85973-D08A-4D4C-BBDF-D0641A86BA76}"/>
              </a:ext>
            </a:extLst>
          </p:cNvPr>
          <p:cNvSpPr txBox="1">
            <a:spLocks/>
          </p:cNvSpPr>
          <p:nvPr/>
        </p:nvSpPr>
        <p:spPr>
          <a:xfrm>
            <a:off x="758536" y="153936"/>
            <a:ext cx="10674927" cy="1359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What I should do this week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490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67</Words>
  <Application>Microsoft Macintosh PowerPoint</Application>
  <PresentationFormat>ワイド画面</PresentationFormat>
  <Paragraphs>27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Calibri</vt:lpstr>
      <vt:lpstr>ＭＳ Ｐゴシック</vt:lpstr>
      <vt:lpstr>游ゴシック</vt:lpstr>
      <vt:lpstr>游ゴシック Light</vt:lpstr>
      <vt:lpstr>Arial</vt:lpstr>
      <vt:lpstr>Office テーマ</vt:lpstr>
      <vt:lpstr>What I did last week.</vt:lpstr>
      <vt:lpstr>論文調査</vt:lpstr>
      <vt:lpstr>  ・部屋、設備のレイアウト 　どの部屋どうしがつながっているか？ 　玄関とリビングの位置関係は？（来訪者から部屋の中が丸見えになってしまうかどうか？） ・収納スペースの位置、広さ   </vt:lpstr>
      <vt:lpstr>タスク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 did last week.</dc:title>
  <dc:creator>服部凌典</dc:creator>
  <cp:lastModifiedBy>服部 凌典</cp:lastModifiedBy>
  <cp:revision>74</cp:revision>
  <dcterms:created xsi:type="dcterms:W3CDTF">2018-04-08T01:17:38Z</dcterms:created>
  <dcterms:modified xsi:type="dcterms:W3CDTF">2018-05-27T09:08:36Z</dcterms:modified>
</cp:coreProperties>
</file>