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02452-FB25-E88A-B2CE-939EF294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129E40-ACCF-D0B5-88EC-3EBE06824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A14FD2-989C-238D-C2A2-04C0983F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20C93-9ECE-5A82-8A02-BEAEFC68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74D45-C9D2-3BA8-CABE-936C3AD2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5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D49ED-643E-1586-3A5F-6D19B271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6C9F45-BE4E-4E69-5CF8-363308BA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4B1E90-B748-970C-55F5-48172EDA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985547-C849-B647-01A2-55478B4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74B72-3C50-1F0B-CD37-D268C579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4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FDBDC4-4138-128A-F94E-615C89FC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6E23B-38B9-39BA-966E-4985F199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A6AEC-D6AF-CDBD-EC83-CCEC6FF3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9DB11-BB62-2966-3032-35333E32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B7D594-C8B9-1CC5-B28D-68166D48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C3EF1-CBF5-8E09-9904-2E6969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ACCB80-0066-8C6A-FF90-13BF9750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F83DC6-4B01-3710-7E22-14A82C04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ECA7D-C545-38B7-7D80-48352D35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F1C67-2A4E-DFA3-C308-B57827C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8585D-4359-E35F-D9EE-0E472B37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2B373C-BC77-060F-04AB-307724C7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DA38-2380-D11D-D6E5-911B2D8B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686C3-E390-4DB4-B293-D8CAB810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48B9E4-3645-E5E5-F1A6-4ABB51CF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E65FE-25CB-7EC6-823D-6E54AEE0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E5A290-E54B-699C-0FF6-990C0FE42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C013A6-072B-C0D8-A6D2-C9C7FE8AE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F1AEBA-761B-E8BA-404A-196DE3C0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6EC500-F4FC-BD84-B0D1-FED7EAA1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E5659A-DF75-0FFA-F361-BE02B2B4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DB749-687A-4E22-E7E2-17221E1A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D88B95-41A7-EECD-CEC0-EC62A57C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C27114-4994-6F24-29B8-BD2EF1272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F91DD3-ED65-2F57-9F33-600910B7A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9A9B41-5B90-3CA6-3375-A7CC6DCCA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854640-C5EA-F880-C8A8-CCF20B42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197C21-E7F8-36E1-EFA5-22D4956D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C0A337-A834-1D1F-5A66-FF549A85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3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9374B-E1C5-7601-D6AD-A9F1CB48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5B66A5-296B-E988-C4BF-25B67869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349B59-B62A-FC0C-7D54-2E207E37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6328E9-B5BA-0AAB-1048-F7F01C46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6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1032E2-9206-467B-96E7-70D37515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13678D-37EA-E910-EBB7-7C75879A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6F7AF2-7BBB-CE42-603C-56A28105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7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D6B7A-2721-833D-0938-3A53DFFC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92338D-12AE-D192-EFB6-064866F9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6F5124-9E44-46A0-9DE2-A9BBC5467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DA2673-133B-D285-4375-263FBB2C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ECB3A1-B859-BAFE-E416-D08FD7BA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5840D4-FF51-FC10-695C-6979EEC4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45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FEBC5-F200-8D11-3CD7-E86AF8E7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8017BD-51B7-C0B7-84D0-C1F05909C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ACE4A-57BE-E00A-0B81-D78F4B95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CA373E-E9D0-52C8-345B-D74496F4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CD41F4-C981-D4FD-5066-7EED290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7D72B-72EB-729E-C46A-08B2374A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9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B03AA3-A78A-37C8-8A75-25164E80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8E26B-0CC2-D1FB-BDAB-DC0525FB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28994B-62BF-372D-1FF7-41999C659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1FD1-0782-4701-8D62-E3DA66609878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DB191E-FF6F-1A09-6D65-1D3E837C2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0068B-1CFB-25D4-F179-CA786BFC0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D0A0707-556A-2BD6-7EA8-A18A2E099B9E}"/>
              </a:ext>
            </a:extLst>
          </p:cNvPr>
          <p:cNvGrpSpPr/>
          <p:nvPr/>
        </p:nvGrpSpPr>
        <p:grpSpPr>
          <a:xfrm>
            <a:off x="1401133" y="2365772"/>
            <a:ext cx="8160579" cy="2454082"/>
            <a:chOff x="1401133" y="1719441"/>
            <a:chExt cx="8160579" cy="2454082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929999EB-51FF-5D52-D2D9-49BB58855783}"/>
                </a:ext>
              </a:extLst>
            </p:cNvPr>
            <p:cNvGrpSpPr/>
            <p:nvPr/>
          </p:nvGrpSpPr>
          <p:grpSpPr>
            <a:xfrm>
              <a:off x="5264091" y="3477237"/>
              <a:ext cx="696286" cy="696286"/>
              <a:chOff x="2936147" y="1325461"/>
              <a:chExt cx="696286" cy="696286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75030CAA-E78A-12F8-FB04-C91C0F2E6106}"/>
                  </a:ext>
                </a:extLst>
              </p:cNvPr>
              <p:cNvSpPr/>
              <p:nvPr/>
            </p:nvSpPr>
            <p:spPr>
              <a:xfrm>
                <a:off x="2936147" y="1325461"/>
                <a:ext cx="696286" cy="69628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32440E06-1774-0808-6DCF-212EAD5CAB96}"/>
                  </a:ext>
                </a:extLst>
              </p:cNvPr>
              <p:cNvCxnSpPr/>
              <p:nvPr/>
            </p:nvCxnSpPr>
            <p:spPr>
              <a:xfrm flipH="1">
                <a:off x="2936148" y="1325461"/>
                <a:ext cx="696285" cy="696285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5F069276-F614-5865-EE1C-152EE792F429}"/>
                </a:ext>
              </a:extLst>
            </p:cNvPr>
            <p:cNvSpPr/>
            <p:nvPr/>
          </p:nvSpPr>
          <p:spPr>
            <a:xfrm>
              <a:off x="5603846" y="2625754"/>
              <a:ext cx="1383122" cy="1199626"/>
            </a:xfrm>
            <a:custGeom>
              <a:avLst/>
              <a:gdLst>
                <a:gd name="connsiteX0" fmla="*/ 0 w 2424418"/>
                <a:gd name="connsiteY0" fmla="*/ 1199626 h 1199626"/>
                <a:gd name="connsiteX1" fmla="*/ 0 w 2424418"/>
                <a:gd name="connsiteY1" fmla="*/ 0 h 1199626"/>
                <a:gd name="connsiteX2" fmla="*/ 2424418 w 2424418"/>
                <a:gd name="connsiteY2" fmla="*/ 0 h 119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4418" h="1199626">
                  <a:moveTo>
                    <a:pt x="0" y="1199626"/>
                  </a:moveTo>
                  <a:lnTo>
                    <a:pt x="0" y="0"/>
                  </a:lnTo>
                  <a:lnTo>
                    <a:pt x="2424418" y="0"/>
                  </a:lnTo>
                </a:path>
              </a:pathLst>
            </a:cu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四角形: 上の 2 つの角を丸める 22">
              <a:extLst>
                <a:ext uri="{FF2B5EF4-FFF2-40B4-BE49-F238E27FC236}">
                  <a16:creationId xmlns:a16="http://schemas.microsoft.com/office/drawing/2014/main" id="{E39E6953-AAD1-EE83-441E-CD298934A9C2}"/>
                </a:ext>
              </a:extLst>
            </p:cNvPr>
            <p:cNvSpPr/>
            <p:nvPr/>
          </p:nvSpPr>
          <p:spPr>
            <a:xfrm rot="5400000">
              <a:off x="7022732" y="2379677"/>
              <a:ext cx="420624" cy="492152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20E88EC-A1F2-1B16-B311-C880ACA14B21}"/>
                </a:ext>
              </a:extLst>
            </p:cNvPr>
            <p:cNvSpPr txBox="1"/>
            <p:nvPr/>
          </p:nvSpPr>
          <p:spPr>
            <a:xfrm>
              <a:off x="6986968" y="1719441"/>
              <a:ext cx="25747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00B0F0"/>
                  </a:solidFill>
                </a:rPr>
                <a:t>single</a:t>
              </a:r>
              <a:r>
                <a:rPr lang="ja-JP" altLang="en-US" dirty="0">
                  <a:solidFill>
                    <a:srgbClr val="00B0F0"/>
                  </a:solidFill>
                </a:rPr>
                <a:t> </a:t>
              </a:r>
              <a:r>
                <a:rPr lang="en-US" altLang="ja-JP" dirty="0">
                  <a:solidFill>
                    <a:srgbClr val="00B0F0"/>
                  </a:solidFill>
                </a:rPr>
                <a:t>photon</a:t>
              </a:r>
              <a:r>
                <a:rPr lang="ja-JP" altLang="en-US" dirty="0">
                  <a:solidFill>
                    <a:srgbClr val="00B0F0"/>
                  </a:solidFill>
                </a:rPr>
                <a:t> </a:t>
              </a:r>
              <a:r>
                <a:rPr lang="en-US" altLang="ja-JP" dirty="0">
                  <a:solidFill>
                    <a:srgbClr val="00B0F0"/>
                  </a:solidFill>
                </a:rPr>
                <a:t>detector</a:t>
              </a:r>
            </a:p>
            <a:p>
              <a:r>
                <a:rPr lang="en-US" altLang="ja-JP" dirty="0">
                  <a:solidFill>
                    <a:srgbClr val="00B0F0"/>
                  </a:solidFill>
                </a:rPr>
                <a:t>(photon subtraction)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A82312B-E0A9-C112-4326-F306B312F331}"/>
                    </a:ext>
                  </a:extLst>
                </p:cNvPr>
                <p:cNvSpPr txBox="1"/>
                <p:nvPr/>
              </p:nvSpPr>
              <p:spPr>
                <a:xfrm>
                  <a:off x="1401133" y="3429000"/>
                  <a:ext cx="26885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0" dirty="0">
                      <a:solidFill>
                        <a:srgbClr val="00B0F0"/>
                      </a:solidFill>
                      <a:latin typeface="+mn-ea"/>
                    </a:rPr>
                    <a:t>squeezed vacuum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A82312B-E0A9-C112-4326-F306B312F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33" y="3429000"/>
                  <a:ext cx="268855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2041" t="-5660" r="-90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2332C78-7EBE-A8AF-A5BD-ED7B6D469B14}"/>
                </a:ext>
              </a:extLst>
            </p:cNvPr>
            <p:cNvCxnSpPr>
              <a:cxnSpLocks/>
            </p:cNvCxnSpPr>
            <p:nvPr/>
          </p:nvCxnSpPr>
          <p:spPr>
            <a:xfrm>
              <a:off x="3802380" y="3825380"/>
              <a:ext cx="3184588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0F11A3D-5EE6-E094-F45C-3CEA67E4B6B4}"/>
                    </a:ext>
                  </a:extLst>
                </p:cNvPr>
                <p:cNvSpPr txBox="1"/>
                <p:nvPr/>
              </p:nvSpPr>
              <p:spPr>
                <a:xfrm>
                  <a:off x="7016422" y="3427576"/>
                  <a:ext cx="14847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00B0F0"/>
                      </a:solidFill>
                      <a:latin typeface="+mn-ea"/>
                    </a:rPr>
                    <a:t>output</a:t>
                  </a:r>
                  <a:r>
                    <a:rPr kumimoji="1" lang="en-US" altLang="ja-JP" b="0" dirty="0">
                      <a:solidFill>
                        <a:srgbClr val="00B0F0"/>
                      </a:solidFill>
                      <a:latin typeface="+mn-ea"/>
                    </a:rPr>
                    <a:t>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0F11A3D-5EE6-E094-F45C-3CEA67E4B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422" y="3427576"/>
                  <a:ext cx="1484702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3689" t="-4717" r="-2049" b="-75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957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5035D96-9D53-BE5C-D28D-C29892A92BE2}"/>
              </a:ext>
            </a:extLst>
          </p:cNvPr>
          <p:cNvGrpSpPr/>
          <p:nvPr/>
        </p:nvGrpSpPr>
        <p:grpSpPr>
          <a:xfrm>
            <a:off x="1629733" y="2877154"/>
            <a:ext cx="7099991" cy="1264520"/>
            <a:chOff x="1629733" y="2877154"/>
            <a:chExt cx="7099991" cy="1264520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3D0A0707-556A-2BD6-7EA8-A18A2E099B9E}"/>
                </a:ext>
              </a:extLst>
            </p:cNvPr>
            <p:cNvGrpSpPr/>
            <p:nvPr/>
          </p:nvGrpSpPr>
          <p:grpSpPr>
            <a:xfrm>
              <a:off x="1629733" y="3395727"/>
              <a:ext cx="7099991" cy="745947"/>
              <a:chOff x="1401133" y="3427576"/>
              <a:chExt cx="7099991" cy="7459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75030CAA-E78A-12F8-FB04-C91C0F2E6106}"/>
                      </a:ext>
                    </a:extLst>
                  </p:cNvPr>
                  <p:cNvSpPr/>
                  <p:nvPr/>
                </p:nvSpPr>
                <p:spPr>
                  <a:xfrm>
                    <a:off x="5264091" y="3477237"/>
                    <a:ext cx="696286" cy="696286"/>
                  </a:xfrm>
                  <a:prstGeom prst="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r>
                      <a:rPr kumimoji="1" lang="ja-JP" altLang="en-US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75030CAA-E78A-12F8-FB04-C91C0F2E61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4091" y="3477237"/>
                    <a:ext cx="696286" cy="69628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A82312B-E0A9-C112-4326-F306B312F331}"/>
                      </a:ext>
                    </a:extLst>
                  </p:cNvPr>
                  <p:cNvSpPr txBox="1"/>
                  <p:nvPr/>
                </p:nvSpPr>
                <p:spPr>
                  <a:xfrm>
                    <a:off x="1401133" y="3429000"/>
                    <a:ext cx="268855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0" dirty="0">
                        <a:solidFill>
                          <a:srgbClr val="00B0F0"/>
                        </a:solidFill>
                        <a:latin typeface="+mn-ea"/>
                      </a:rPr>
                      <a:t>squeezed vacuum state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A82312B-E0A9-C112-4326-F306B312F3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1133" y="3429000"/>
                    <a:ext cx="2688557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14" t="-4717" r="-1134" b="-754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2332C78-7EBE-A8AF-A5BD-ED7B6D469B14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3802380" y="3825380"/>
                <a:ext cx="1461711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10F11A3D-5EE6-E094-F45C-3CEA67E4B6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16422" y="3427576"/>
                    <a:ext cx="148470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srgbClr val="00B0F0"/>
                        </a:solidFill>
                        <a:latin typeface="+mn-ea"/>
                      </a:rPr>
                      <a:t>output</a:t>
                    </a:r>
                    <a:r>
                      <a:rPr kumimoji="1" lang="en-US" altLang="ja-JP" b="0" dirty="0">
                        <a:solidFill>
                          <a:srgbClr val="00B0F0"/>
                        </a:solidFill>
                        <a:latin typeface="+mn-ea"/>
                      </a:rPr>
                      <a:t> state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10F11A3D-5EE6-E094-F45C-3CEA67E4B6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6422" y="3427576"/>
                    <a:ext cx="1484702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79" t="-4717" r="-2459" b="-754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38C9F603-6B6A-6B3E-4215-6CDC865D3666}"/>
                </a:ext>
              </a:extLst>
            </p:cNvPr>
            <p:cNvCxnSpPr>
              <a:cxnSpLocks/>
            </p:cNvCxnSpPr>
            <p:nvPr/>
          </p:nvCxnSpPr>
          <p:spPr>
            <a:xfrm>
              <a:off x="6188977" y="3793531"/>
              <a:ext cx="126338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C2145DAF-FAA3-CD57-FBC2-15CF3616DA22}"/>
                </a:ext>
              </a:extLst>
            </p:cNvPr>
            <p:cNvSpPr txBox="1"/>
            <p:nvPr/>
          </p:nvSpPr>
          <p:spPr>
            <a:xfrm>
              <a:off x="4640826" y="2877154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0" dirty="0">
                  <a:solidFill>
                    <a:srgbClr val="00B0F0"/>
                  </a:solidFill>
                  <a:latin typeface="+mn-ea"/>
                </a:rPr>
                <a:t>annihilation operator</a:t>
              </a:r>
              <a:endParaRPr kumimoji="1" lang="ja-JP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36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Noro Ryousuke</dc:creator>
  <cp:lastModifiedBy>Noro Ryousuke</cp:lastModifiedBy>
  <cp:revision>1</cp:revision>
  <dcterms:created xsi:type="dcterms:W3CDTF">2022-09-22T08:06:10Z</dcterms:created>
  <dcterms:modified xsi:type="dcterms:W3CDTF">2022-09-23T16:54:14Z</dcterms:modified>
</cp:coreProperties>
</file>