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0EED9B-B346-4B51-BDB4-680CA7B24250}" v="203" dt="2022-09-28T15:04:47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o Ryousuke" userId="f6f1762f-5136-4b7d-ace9-9db4248a5115" providerId="ADAL" clId="{2A0EED9B-B346-4B51-BDB4-680CA7B24250}"/>
    <pc:docChg chg="undo custSel delSld modSld">
      <pc:chgData name="Noro Ryousuke" userId="f6f1762f-5136-4b7d-ace9-9db4248a5115" providerId="ADAL" clId="{2A0EED9B-B346-4B51-BDB4-680CA7B24250}" dt="2022-09-28T15:05:09.036" v="503" actId="1076"/>
      <pc:docMkLst>
        <pc:docMk/>
      </pc:docMkLst>
      <pc:sldChg chg="delSp del mod">
        <pc:chgData name="Noro Ryousuke" userId="f6f1762f-5136-4b7d-ace9-9db4248a5115" providerId="ADAL" clId="{2A0EED9B-B346-4B51-BDB4-680CA7B24250}" dt="2022-09-28T04:00:18.929" v="1" actId="47"/>
        <pc:sldMkLst>
          <pc:docMk/>
          <pc:sldMk cId="2295719096" sldId="256"/>
        </pc:sldMkLst>
        <pc:grpChg chg="del">
          <ac:chgData name="Noro Ryousuke" userId="f6f1762f-5136-4b7d-ace9-9db4248a5115" providerId="ADAL" clId="{2A0EED9B-B346-4B51-BDB4-680CA7B24250}" dt="2022-09-28T04:00:17.034" v="0" actId="478"/>
          <ac:grpSpMkLst>
            <pc:docMk/>
            <pc:sldMk cId="2295719096" sldId="256"/>
            <ac:grpSpMk id="20" creationId="{3D0A0707-556A-2BD6-7EA8-A18A2E099B9E}"/>
          </ac:grpSpMkLst>
        </pc:grpChg>
      </pc:sldChg>
      <pc:sldChg chg="addSp delSp modSp mod">
        <pc:chgData name="Noro Ryousuke" userId="f6f1762f-5136-4b7d-ace9-9db4248a5115" providerId="ADAL" clId="{2A0EED9B-B346-4B51-BDB4-680CA7B24250}" dt="2022-09-28T15:05:09.036" v="503" actId="1076"/>
        <pc:sldMkLst>
          <pc:docMk/>
          <pc:sldMk cId="18023783" sldId="257"/>
        </pc:sldMkLst>
        <pc:spChg chg="add mod">
          <ac:chgData name="Noro Ryousuke" userId="f6f1762f-5136-4b7d-ace9-9db4248a5115" providerId="ADAL" clId="{2A0EED9B-B346-4B51-BDB4-680CA7B24250}" dt="2022-09-28T15:03:57.735" v="463" actId="404"/>
          <ac:spMkLst>
            <pc:docMk/>
            <pc:sldMk cId="18023783" sldId="257"/>
            <ac:spMk id="2" creationId="{1C6D068F-FA9C-C69C-DABD-4804CDBA8BCD}"/>
          </ac:spMkLst>
        </pc:spChg>
        <pc:spChg chg="add mod">
          <ac:chgData name="Noro Ryousuke" userId="f6f1762f-5136-4b7d-ace9-9db4248a5115" providerId="ADAL" clId="{2A0EED9B-B346-4B51-BDB4-680CA7B24250}" dt="2022-09-28T15:04:12.329" v="468" actId="404"/>
          <ac:spMkLst>
            <pc:docMk/>
            <pc:sldMk cId="18023783" sldId="257"/>
            <ac:spMk id="4" creationId="{F1F6643D-A954-E8B1-C4BA-74D757D09E84}"/>
          </ac:spMkLst>
        </pc:spChg>
        <pc:spChg chg="del mod topLvl">
          <ac:chgData name="Noro Ryousuke" userId="f6f1762f-5136-4b7d-ace9-9db4248a5115" providerId="ADAL" clId="{2A0EED9B-B346-4B51-BDB4-680CA7B24250}" dt="2022-09-28T04:04:54.843" v="70" actId="478"/>
          <ac:spMkLst>
            <pc:docMk/>
            <pc:sldMk cId="18023783" sldId="257"/>
            <ac:spMk id="5" creationId="{C2145DAF-FAA3-CD57-FBC2-15CF3616DA22}"/>
          </ac:spMkLst>
        </pc:spChg>
        <pc:spChg chg="add mod">
          <ac:chgData name="Noro Ryousuke" userId="f6f1762f-5136-4b7d-ace9-9db4248a5115" providerId="ADAL" clId="{2A0EED9B-B346-4B51-BDB4-680CA7B24250}" dt="2022-09-28T15:04:47.095" v="489" actId="1076"/>
          <ac:spMkLst>
            <pc:docMk/>
            <pc:sldMk cId="18023783" sldId="257"/>
            <ac:spMk id="6" creationId="{1367A4B6-1380-10E4-5DE8-E9E14BFE9532}"/>
          </ac:spMkLst>
        </pc:spChg>
        <pc:spChg chg="add mod">
          <ac:chgData name="Noro Ryousuke" userId="f6f1762f-5136-4b7d-ace9-9db4248a5115" providerId="ADAL" clId="{2A0EED9B-B346-4B51-BDB4-680CA7B24250}" dt="2022-09-28T15:05:09.036" v="503" actId="1076"/>
          <ac:spMkLst>
            <pc:docMk/>
            <pc:sldMk cId="18023783" sldId="257"/>
            <ac:spMk id="8" creationId="{137BF189-4539-636B-C9CF-186B97EB799B}"/>
          </ac:spMkLst>
        </pc:spChg>
        <pc:spChg chg="add del mod">
          <ac:chgData name="Noro Ryousuke" userId="f6f1762f-5136-4b7d-ace9-9db4248a5115" providerId="ADAL" clId="{2A0EED9B-B346-4B51-BDB4-680CA7B24250}" dt="2022-09-28T04:02:28.927" v="54" actId="478"/>
          <ac:spMkLst>
            <pc:docMk/>
            <pc:sldMk cId="18023783" sldId="257"/>
            <ac:spMk id="9" creationId="{16AF1C75-4441-FB90-B94C-C0E8D4328478}"/>
          </ac:spMkLst>
        </pc:spChg>
        <pc:spChg chg="add mod">
          <ac:chgData name="Noro Ryousuke" userId="f6f1762f-5136-4b7d-ace9-9db4248a5115" providerId="ADAL" clId="{2A0EED9B-B346-4B51-BDB4-680CA7B24250}" dt="2022-09-28T07:36:34.406" v="405" actId="1037"/>
          <ac:spMkLst>
            <pc:docMk/>
            <pc:sldMk cId="18023783" sldId="257"/>
            <ac:spMk id="15" creationId="{9E13D592-7A48-5D46-B826-821C87DDDDE1}"/>
          </ac:spMkLst>
        </pc:spChg>
        <pc:spChg chg="add mod">
          <ac:chgData name="Noro Ryousuke" userId="f6f1762f-5136-4b7d-ace9-9db4248a5115" providerId="ADAL" clId="{2A0EED9B-B346-4B51-BDB4-680CA7B24250}" dt="2022-09-28T07:36:34.406" v="405" actId="1037"/>
          <ac:spMkLst>
            <pc:docMk/>
            <pc:sldMk cId="18023783" sldId="257"/>
            <ac:spMk id="16" creationId="{E31E81BF-1DD8-67C0-ACE8-69DE695A0F97}"/>
          </ac:spMkLst>
        </pc:spChg>
        <pc:spChg chg="add mod">
          <ac:chgData name="Noro Ryousuke" userId="f6f1762f-5136-4b7d-ace9-9db4248a5115" providerId="ADAL" clId="{2A0EED9B-B346-4B51-BDB4-680CA7B24250}" dt="2022-09-28T07:36:34.406" v="405" actId="1037"/>
          <ac:spMkLst>
            <pc:docMk/>
            <pc:sldMk cId="18023783" sldId="257"/>
            <ac:spMk id="17" creationId="{00175CBE-CB47-5567-229F-0B81528BB285}"/>
          </ac:spMkLst>
        </pc:spChg>
        <pc:spChg chg="add mod">
          <ac:chgData name="Noro Ryousuke" userId="f6f1762f-5136-4b7d-ace9-9db4248a5115" providerId="ADAL" clId="{2A0EED9B-B346-4B51-BDB4-680CA7B24250}" dt="2022-09-28T07:35:16.766" v="368"/>
          <ac:spMkLst>
            <pc:docMk/>
            <pc:sldMk cId="18023783" sldId="257"/>
            <ac:spMk id="24" creationId="{56D2C95C-0AD3-D7D8-B981-400C6E2C9688}"/>
          </ac:spMkLst>
        </pc:spChg>
        <pc:spChg chg="mod topLvl">
          <ac:chgData name="Noro Ryousuke" userId="f6f1762f-5136-4b7d-ace9-9db4248a5115" providerId="ADAL" clId="{2A0EED9B-B346-4B51-BDB4-680CA7B24250}" dt="2022-09-28T07:36:34.406" v="405" actId="1037"/>
          <ac:spMkLst>
            <pc:docMk/>
            <pc:sldMk cId="18023783" sldId="257"/>
            <ac:spMk id="25" creationId="{5A82312B-E0A9-C112-4326-F306B312F331}"/>
          </ac:spMkLst>
        </pc:spChg>
        <pc:spChg chg="del mod topLvl">
          <ac:chgData name="Noro Ryousuke" userId="f6f1762f-5136-4b7d-ace9-9db4248a5115" providerId="ADAL" clId="{2A0EED9B-B346-4B51-BDB4-680CA7B24250}" dt="2022-09-28T04:11:25.426" v="232" actId="478"/>
          <ac:spMkLst>
            <pc:docMk/>
            <pc:sldMk cId="18023783" sldId="257"/>
            <ac:spMk id="27" creationId="{10F11A3D-5EE6-E094-F45C-3CEA67E4B6B4}"/>
          </ac:spMkLst>
        </pc:spChg>
        <pc:spChg chg="mod topLvl">
          <ac:chgData name="Noro Ryousuke" userId="f6f1762f-5136-4b7d-ace9-9db4248a5115" providerId="ADAL" clId="{2A0EED9B-B346-4B51-BDB4-680CA7B24250}" dt="2022-09-28T07:36:34.406" v="405" actId="1037"/>
          <ac:spMkLst>
            <pc:docMk/>
            <pc:sldMk cId="18023783" sldId="257"/>
            <ac:spMk id="28" creationId="{75030CAA-E78A-12F8-FB04-C91C0F2E6106}"/>
          </ac:spMkLst>
        </pc:spChg>
        <pc:spChg chg="add mod">
          <ac:chgData name="Noro Ryousuke" userId="f6f1762f-5136-4b7d-ace9-9db4248a5115" providerId="ADAL" clId="{2A0EED9B-B346-4B51-BDB4-680CA7B24250}" dt="2022-09-28T04:09:34.160" v="174" actId="164"/>
          <ac:spMkLst>
            <pc:docMk/>
            <pc:sldMk cId="18023783" sldId="257"/>
            <ac:spMk id="29" creationId="{5997CD09-BC67-5367-C4D4-25FF94B153EE}"/>
          </ac:spMkLst>
        </pc:spChg>
        <pc:spChg chg="mod">
          <ac:chgData name="Noro Ryousuke" userId="f6f1762f-5136-4b7d-ace9-9db4248a5115" providerId="ADAL" clId="{2A0EED9B-B346-4B51-BDB4-680CA7B24250}" dt="2022-09-28T04:09:35.251" v="175"/>
          <ac:spMkLst>
            <pc:docMk/>
            <pc:sldMk cId="18023783" sldId="257"/>
            <ac:spMk id="36" creationId="{9A57AA2D-4E6D-4016-47FD-05343751D7B2}"/>
          </ac:spMkLst>
        </pc:spChg>
        <pc:spChg chg="mod">
          <ac:chgData name="Noro Ryousuke" userId="f6f1762f-5136-4b7d-ace9-9db4248a5115" providerId="ADAL" clId="{2A0EED9B-B346-4B51-BDB4-680CA7B24250}" dt="2022-09-28T04:09:35.251" v="175"/>
          <ac:spMkLst>
            <pc:docMk/>
            <pc:sldMk cId="18023783" sldId="257"/>
            <ac:spMk id="37" creationId="{DF52FD0B-476D-614F-B863-0BB27402367B}"/>
          </ac:spMkLst>
        </pc:spChg>
        <pc:spChg chg="add mod">
          <ac:chgData name="Noro Ryousuke" userId="f6f1762f-5136-4b7d-ace9-9db4248a5115" providerId="ADAL" clId="{2A0EED9B-B346-4B51-BDB4-680CA7B24250}" dt="2022-09-28T07:40:03.382" v="416" actId="20577"/>
          <ac:spMkLst>
            <pc:docMk/>
            <pc:sldMk cId="18023783" sldId="257"/>
            <ac:spMk id="39" creationId="{13F6787A-36FB-6FB9-E792-1B25525D931D}"/>
          </ac:spMkLst>
        </pc:spChg>
        <pc:spChg chg="add mod">
          <ac:chgData name="Noro Ryousuke" userId="f6f1762f-5136-4b7d-ace9-9db4248a5115" providerId="ADAL" clId="{2A0EED9B-B346-4B51-BDB4-680CA7B24250}" dt="2022-09-28T07:40:10.157" v="421" actId="20577"/>
          <ac:spMkLst>
            <pc:docMk/>
            <pc:sldMk cId="18023783" sldId="257"/>
            <ac:spMk id="40" creationId="{8602D9C8-DF00-6FEB-CD90-98479094DDED}"/>
          </ac:spMkLst>
        </pc:spChg>
        <pc:spChg chg="add mod">
          <ac:chgData name="Noro Ryousuke" userId="f6f1762f-5136-4b7d-ace9-9db4248a5115" providerId="ADAL" clId="{2A0EED9B-B346-4B51-BDB4-680CA7B24250}" dt="2022-09-28T07:36:34.406" v="405" actId="1037"/>
          <ac:spMkLst>
            <pc:docMk/>
            <pc:sldMk cId="18023783" sldId="257"/>
            <ac:spMk id="43" creationId="{73059959-D3DC-A9EF-FB01-339EAC29106E}"/>
          </ac:spMkLst>
        </pc:spChg>
        <pc:spChg chg="add mod">
          <ac:chgData name="Noro Ryousuke" userId="f6f1762f-5136-4b7d-ace9-9db4248a5115" providerId="ADAL" clId="{2A0EED9B-B346-4B51-BDB4-680CA7B24250}" dt="2022-09-28T07:40:48.960" v="441" actId="20577"/>
          <ac:spMkLst>
            <pc:docMk/>
            <pc:sldMk cId="18023783" sldId="257"/>
            <ac:spMk id="45" creationId="{0443017C-6C9E-72D4-C1A3-2274143CA63B}"/>
          </ac:spMkLst>
        </pc:spChg>
        <pc:spChg chg="add del mod">
          <ac:chgData name="Noro Ryousuke" userId="f6f1762f-5136-4b7d-ace9-9db4248a5115" providerId="ADAL" clId="{2A0EED9B-B346-4B51-BDB4-680CA7B24250}" dt="2022-09-28T07:34:54.891" v="362" actId="478"/>
          <ac:spMkLst>
            <pc:docMk/>
            <pc:sldMk cId="18023783" sldId="257"/>
            <ac:spMk id="46" creationId="{0DA3A616-2158-2758-2B0A-40AFDA6D4D71}"/>
          </ac:spMkLst>
        </pc:spChg>
        <pc:spChg chg="add del mod">
          <ac:chgData name="Noro Ryousuke" userId="f6f1762f-5136-4b7d-ace9-9db4248a5115" providerId="ADAL" clId="{2A0EED9B-B346-4B51-BDB4-680CA7B24250}" dt="2022-09-28T07:34:49.263" v="359" actId="478"/>
          <ac:spMkLst>
            <pc:docMk/>
            <pc:sldMk cId="18023783" sldId="257"/>
            <ac:spMk id="50" creationId="{3AA393D3-ADE2-AC84-B739-1BAD3613FF28}"/>
          </ac:spMkLst>
        </pc:spChg>
        <pc:spChg chg="add mod">
          <ac:chgData name="Noro Ryousuke" userId="f6f1762f-5136-4b7d-ace9-9db4248a5115" providerId="ADAL" clId="{2A0EED9B-B346-4B51-BDB4-680CA7B24250}" dt="2022-09-28T07:36:34.406" v="405" actId="1037"/>
          <ac:spMkLst>
            <pc:docMk/>
            <pc:sldMk cId="18023783" sldId="257"/>
            <ac:spMk id="57" creationId="{E8690F64-81CD-9522-234B-436691DCE27D}"/>
          </ac:spMkLst>
        </pc:spChg>
        <pc:grpChg chg="del">
          <ac:chgData name="Noro Ryousuke" userId="f6f1762f-5136-4b7d-ace9-9db4248a5115" providerId="ADAL" clId="{2A0EED9B-B346-4B51-BDB4-680CA7B24250}" dt="2022-09-28T04:00:33.465" v="2" actId="165"/>
          <ac:grpSpMkLst>
            <pc:docMk/>
            <pc:sldMk cId="18023783" sldId="257"/>
            <ac:grpSpMk id="6" creationId="{55035D96-9D53-BE5C-D28D-C29892A92BE2}"/>
          </ac:grpSpMkLst>
        </pc:grpChg>
        <pc:grpChg chg="del mod topLvl">
          <ac:chgData name="Noro Ryousuke" userId="f6f1762f-5136-4b7d-ace9-9db4248a5115" providerId="ADAL" clId="{2A0EED9B-B346-4B51-BDB4-680CA7B24250}" dt="2022-09-28T04:00:34.859" v="3" actId="165"/>
          <ac:grpSpMkLst>
            <pc:docMk/>
            <pc:sldMk cId="18023783" sldId="257"/>
            <ac:grpSpMk id="20" creationId="{3D0A0707-556A-2BD6-7EA8-A18A2E099B9E}"/>
          </ac:grpSpMkLst>
        </pc:grpChg>
        <pc:grpChg chg="add mod">
          <ac:chgData name="Noro Ryousuke" userId="f6f1762f-5136-4b7d-ace9-9db4248a5115" providerId="ADAL" clId="{2A0EED9B-B346-4B51-BDB4-680CA7B24250}" dt="2022-09-28T07:36:34.406" v="405" actId="1037"/>
          <ac:grpSpMkLst>
            <pc:docMk/>
            <pc:sldMk cId="18023783" sldId="257"/>
            <ac:grpSpMk id="34" creationId="{9ADB904D-25B0-3B27-9CBF-31A1D793BA6B}"/>
          </ac:grpSpMkLst>
        </pc:grpChg>
        <pc:grpChg chg="add mod">
          <ac:chgData name="Noro Ryousuke" userId="f6f1762f-5136-4b7d-ace9-9db4248a5115" providerId="ADAL" clId="{2A0EED9B-B346-4B51-BDB4-680CA7B24250}" dt="2022-09-28T07:36:34.406" v="405" actId="1037"/>
          <ac:grpSpMkLst>
            <pc:docMk/>
            <pc:sldMk cId="18023783" sldId="257"/>
            <ac:grpSpMk id="35" creationId="{7E826845-E542-4449-84F4-BE68D6305486}"/>
          </ac:grpSpMkLst>
        </pc:grpChg>
        <pc:cxnChg chg="mod topLvl">
          <ac:chgData name="Noro Ryousuke" userId="f6f1762f-5136-4b7d-ace9-9db4248a5115" providerId="ADAL" clId="{2A0EED9B-B346-4B51-BDB4-680CA7B24250}" dt="2022-09-28T07:36:34.406" v="405" actId="1037"/>
          <ac:cxnSpMkLst>
            <pc:docMk/>
            <pc:sldMk cId="18023783" sldId="257"/>
            <ac:cxnSpMk id="3" creationId="{38C9F603-6B6A-6B3E-4215-6CDC865D3666}"/>
          </ac:cxnSpMkLst>
        </pc:cxnChg>
        <pc:cxnChg chg="add mod">
          <ac:chgData name="Noro Ryousuke" userId="f6f1762f-5136-4b7d-ace9-9db4248a5115" providerId="ADAL" clId="{2A0EED9B-B346-4B51-BDB4-680CA7B24250}" dt="2022-09-28T07:36:34.406" v="405" actId="1037"/>
          <ac:cxnSpMkLst>
            <pc:docMk/>
            <pc:sldMk cId="18023783" sldId="257"/>
            <ac:cxnSpMk id="5" creationId="{E830C877-6CB3-55EB-D460-82A971856E61}"/>
          </ac:cxnSpMkLst>
        </pc:cxnChg>
        <pc:cxnChg chg="add mod">
          <ac:chgData name="Noro Ryousuke" userId="f6f1762f-5136-4b7d-ace9-9db4248a5115" providerId="ADAL" clId="{2A0EED9B-B346-4B51-BDB4-680CA7B24250}" dt="2022-09-28T07:39:34.471" v="409" actId="1076"/>
          <ac:cxnSpMkLst>
            <pc:docMk/>
            <pc:sldMk cId="18023783" sldId="257"/>
            <ac:cxnSpMk id="7" creationId="{A1483F1D-8B3F-769D-FE80-EE98F704A448}"/>
          </ac:cxnSpMkLst>
        </pc:cxnChg>
        <pc:cxnChg chg="add del mod">
          <ac:chgData name="Noro Ryousuke" userId="f6f1762f-5136-4b7d-ace9-9db4248a5115" providerId="ADAL" clId="{2A0EED9B-B346-4B51-BDB4-680CA7B24250}" dt="2022-09-28T04:04:42.512" v="66" actId="478"/>
          <ac:cxnSpMkLst>
            <pc:docMk/>
            <pc:sldMk cId="18023783" sldId="257"/>
            <ac:cxnSpMk id="7" creationId="{A90C5F03-E494-C43A-81E1-7E753D7DF02A}"/>
          </ac:cxnSpMkLst>
        </pc:cxnChg>
        <pc:cxnChg chg="add del mod">
          <ac:chgData name="Noro Ryousuke" userId="f6f1762f-5136-4b7d-ace9-9db4248a5115" providerId="ADAL" clId="{2A0EED9B-B346-4B51-BDB4-680CA7B24250}" dt="2022-09-28T04:04:42.512" v="66" actId="478"/>
          <ac:cxnSpMkLst>
            <pc:docMk/>
            <pc:sldMk cId="18023783" sldId="257"/>
            <ac:cxnSpMk id="8" creationId="{CACACC54-2237-7541-F9B1-51D4DF1F22E0}"/>
          </ac:cxnSpMkLst>
        </pc:cxnChg>
        <pc:cxnChg chg="add del mod">
          <ac:chgData name="Noro Ryousuke" userId="f6f1762f-5136-4b7d-ace9-9db4248a5115" providerId="ADAL" clId="{2A0EED9B-B346-4B51-BDB4-680CA7B24250}" dt="2022-09-28T04:04:42.512" v="66" actId="478"/>
          <ac:cxnSpMkLst>
            <pc:docMk/>
            <pc:sldMk cId="18023783" sldId="257"/>
            <ac:cxnSpMk id="11" creationId="{7B1B7A2F-2FA0-508F-02D4-19AF5A41950C}"/>
          </ac:cxnSpMkLst>
        </pc:cxnChg>
        <pc:cxnChg chg="add mod">
          <ac:chgData name="Noro Ryousuke" userId="f6f1762f-5136-4b7d-ace9-9db4248a5115" providerId="ADAL" clId="{2A0EED9B-B346-4B51-BDB4-680CA7B24250}" dt="2022-09-28T07:36:34.406" v="405" actId="1037"/>
          <ac:cxnSpMkLst>
            <pc:docMk/>
            <pc:sldMk cId="18023783" sldId="257"/>
            <ac:cxnSpMk id="13" creationId="{547CDFF3-E3EC-071C-F317-EE9D1323B5D9}"/>
          </ac:cxnSpMkLst>
        </pc:cxnChg>
        <pc:cxnChg chg="add mod">
          <ac:chgData name="Noro Ryousuke" userId="f6f1762f-5136-4b7d-ace9-9db4248a5115" providerId="ADAL" clId="{2A0EED9B-B346-4B51-BDB4-680CA7B24250}" dt="2022-09-28T07:36:34.406" v="405" actId="1037"/>
          <ac:cxnSpMkLst>
            <pc:docMk/>
            <pc:sldMk cId="18023783" sldId="257"/>
            <ac:cxnSpMk id="14" creationId="{B79079C2-8A5D-47E9-C617-997721ECE4D7}"/>
          </ac:cxnSpMkLst>
        </pc:cxnChg>
        <pc:cxnChg chg="add mod">
          <ac:chgData name="Noro Ryousuke" userId="f6f1762f-5136-4b7d-ace9-9db4248a5115" providerId="ADAL" clId="{2A0EED9B-B346-4B51-BDB4-680CA7B24250}" dt="2022-09-28T07:36:34.406" v="405" actId="1037"/>
          <ac:cxnSpMkLst>
            <pc:docMk/>
            <pc:sldMk cId="18023783" sldId="257"/>
            <ac:cxnSpMk id="18" creationId="{044CF99E-FB4D-32FA-0D7F-D2847FB82700}"/>
          </ac:cxnSpMkLst>
        </pc:cxnChg>
        <pc:cxnChg chg="add del mod">
          <ac:chgData name="Noro Ryousuke" userId="f6f1762f-5136-4b7d-ace9-9db4248a5115" providerId="ADAL" clId="{2A0EED9B-B346-4B51-BDB4-680CA7B24250}" dt="2022-09-28T04:07:30.034" v="141" actId="478"/>
          <ac:cxnSpMkLst>
            <pc:docMk/>
            <pc:sldMk cId="18023783" sldId="257"/>
            <ac:cxnSpMk id="21" creationId="{861208AF-5D6B-A5DD-2D48-589D738E6CD4}"/>
          </ac:cxnSpMkLst>
        </pc:cxnChg>
        <pc:cxnChg chg="add mod">
          <ac:chgData name="Noro Ryousuke" userId="f6f1762f-5136-4b7d-ace9-9db4248a5115" providerId="ADAL" clId="{2A0EED9B-B346-4B51-BDB4-680CA7B24250}" dt="2022-09-28T07:36:34.406" v="405" actId="1037"/>
          <ac:cxnSpMkLst>
            <pc:docMk/>
            <pc:sldMk cId="18023783" sldId="257"/>
            <ac:cxnSpMk id="22" creationId="{9F6F180B-A36F-26BE-AFD7-25A70232EA33}"/>
          </ac:cxnSpMkLst>
        </pc:cxnChg>
        <pc:cxnChg chg="add mod">
          <ac:chgData name="Noro Ryousuke" userId="f6f1762f-5136-4b7d-ace9-9db4248a5115" providerId="ADAL" clId="{2A0EED9B-B346-4B51-BDB4-680CA7B24250}" dt="2022-09-28T07:36:34.406" v="405" actId="1037"/>
          <ac:cxnSpMkLst>
            <pc:docMk/>
            <pc:sldMk cId="18023783" sldId="257"/>
            <ac:cxnSpMk id="23" creationId="{B1F1DC72-DF8D-B206-D220-55B5A39BA925}"/>
          </ac:cxnSpMkLst>
        </pc:cxnChg>
        <pc:cxnChg chg="del mod topLvl">
          <ac:chgData name="Noro Ryousuke" userId="f6f1762f-5136-4b7d-ace9-9db4248a5115" providerId="ADAL" clId="{2A0EED9B-B346-4B51-BDB4-680CA7B24250}" dt="2022-09-28T04:01:58.273" v="45" actId="478"/>
          <ac:cxnSpMkLst>
            <pc:docMk/>
            <pc:sldMk cId="18023783" sldId="257"/>
            <ac:cxnSpMk id="26" creationId="{92332C78-7EBE-A8AF-A5BD-ED7B6D469B14}"/>
          </ac:cxnSpMkLst>
        </pc:cxnChg>
        <pc:cxnChg chg="add mod">
          <ac:chgData name="Noro Ryousuke" userId="f6f1762f-5136-4b7d-ace9-9db4248a5115" providerId="ADAL" clId="{2A0EED9B-B346-4B51-BDB4-680CA7B24250}" dt="2022-09-28T04:09:34.160" v="174" actId="164"/>
          <ac:cxnSpMkLst>
            <pc:docMk/>
            <pc:sldMk cId="18023783" sldId="257"/>
            <ac:cxnSpMk id="31" creationId="{4D039251-C3D1-5DF0-BD26-A978AADDC0A9}"/>
          </ac:cxnSpMkLst>
        </pc:cxnChg>
        <pc:cxnChg chg="mod">
          <ac:chgData name="Noro Ryousuke" userId="f6f1762f-5136-4b7d-ace9-9db4248a5115" providerId="ADAL" clId="{2A0EED9B-B346-4B51-BDB4-680CA7B24250}" dt="2022-09-28T04:09:35.251" v="175"/>
          <ac:cxnSpMkLst>
            <pc:docMk/>
            <pc:sldMk cId="18023783" sldId="257"/>
            <ac:cxnSpMk id="38" creationId="{6BD397C4-C164-3DD9-62B9-369DD7C8BD6D}"/>
          </ac:cxnSpMkLst>
        </pc:cxnChg>
        <pc:cxnChg chg="add mod">
          <ac:chgData name="Noro Ryousuke" userId="f6f1762f-5136-4b7d-ace9-9db4248a5115" providerId="ADAL" clId="{2A0EED9B-B346-4B51-BDB4-680CA7B24250}" dt="2022-09-28T07:36:34.406" v="405" actId="1037"/>
          <ac:cxnSpMkLst>
            <pc:docMk/>
            <pc:sldMk cId="18023783" sldId="257"/>
            <ac:cxnSpMk id="41" creationId="{0FED33D3-C5A8-D039-2256-C427A1E4F451}"/>
          </ac:cxnSpMkLst>
        </pc:cxnChg>
        <pc:cxnChg chg="add mod">
          <ac:chgData name="Noro Ryousuke" userId="f6f1762f-5136-4b7d-ace9-9db4248a5115" providerId="ADAL" clId="{2A0EED9B-B346-4B51-BDB4-680CA7B24250}" dt="2022-09-28T07:36:34.406" v="405" actId="1037"/>
          <ac:cxnSpMkLst>
            <pc:docMk/>
            <pc:sldMk cId="18023783" sldId="257"/>
            <ac:cxnSpMk id="44" creationId="{AD95741F-92C5-B968-923D-5C95B538AEC4}"/>
          </ac:cxnSpMkLst>
        </pc:cxnChg>
        <pc:cxnChg chg="add del mod">
          <ac:chgData name="Noro Ryousuke" userId="f6f1762f-5136-4b7d-ace9-9db4248a5115" providerId="ADAL" clId="{2A0EED9B-B346-4B51-BDB4-680CA7B24250}" dt="2022-09-28T07:34:52.478" v="361" actId="478"/>
          <ac:cxnSpMkLst>
            <pc:docMk/>
            <pc:sldMk cId="18023783" sldId="257"/>
            <ac:cxnSpMk id="48" creationId="{5516D609-E24F-8ABA-A172-5705B8362D8E}"/>
          </ac:cxnSpMkLst>
        </pc:cxnChg>
        <pc:cxnChg chg="add del mod">
          <ac:chgData name="Noro Ryousuke" userId="f6f1762f-5136-4b7d-ace9-9db4248a5115" providerId="ADAL" clId="{2A0EED9B-B346-4B51-BDB4-680CA7B24250}" dt="2022-09-28T07:35:01.768" v="363" actId="478"/>
          <ac:cxnSpMkLst>
            <pc:docMk/>
            <pc:sldMk cId="18023783" sldId="257"/>
            <ac:cxnSpMk id="49" creationId="{55D337E2-D778-2649-F5DB-DED57EC7BC79}"/>
          </ac:cxnSpMkLst>
        </pc:cxnChg>
        <pc:cxnChg chg="add mod">
          <ac:chgData name="Noro Ryousuke" userId="f6f1762f-5136-4b7d-ace9-9db4248a5115" providerId="ADAL" clId="{2A0EED9B-B346-4B51-BDB4-680CA7B24250}" dt="2022-09-28T07:36:34.406" v="405" actId="1037"/>
          <ac:cxnSpMkLst>
            <pc:docMk/>
            <pc:sldMk cId="18023783" sldId="257"/>
            <ac:cxnSpMk id="54" creationId="{17659E28-9FCC-3E0F-06F4-A2903B79B0CD}"/>
          </ac:cxnSpMkLst>
        </pc:cxnChg>
        <pc:cxnChg chg="add mod">
          <ac:chgData name="Noro Ryousuke" userId="f6f1762f-5136-4b7d-ace9-9db4248a5115" providerId="ADAL" clId="{2A0EED9B-B346-4B51-BDB4-680CA7B24250}" dt="2022-09-28T07:36:34.406" v="405" actId="1037"/>
          <ac:cxnSpMkLst>
            <pc:docMk/>
            <pc:sldMk cId="18023783" sldId="257"/>
            <ac:cxnSpMk id="56" creationId="{0DA0C73E-7086-7E03-5FB8-50C85875D3E4}"/>
          </ac:cxnSpMkLst>
        </pc:cxnChg>
        <pc:cxnChg chg="add del mod">
          <ac:chgData name="Noro Ryousuke" userId="f6f1762f-5136-4b7d-ace9-9db4248a5115" providerId="ADAL" clId="{2A0EED9B-B346-4B51-BDB4-680CA7B24250}" dt="2022-09-28T07:34:51.213" v="360" actId="478"/>
          <ac:cxnSpMkLst>
            <pc:docMk/>
            <pc:sldMk cId="18023783" sldId="257"/>
            <ac:cxnSpMk id="58" creationId="{67DF08D8-99E1-C5F5-2038-F6A7F260004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02452-FB25-E88A-B2CE-939EF294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129E40-ACCF-D0B5-88EC-3EBE06824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A14FD2-989C-238D-C2A2-04C0983F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1FD1-0782-4701-8D62-E3DA6660987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20C93-9ECE-5A82-8A02-BEAEFC68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174D45-C9D2-3BA8-CABE-936C3AD2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A93F-9E67-486C-9FC8-36CE969C3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50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CD49ED-643E-1586-3A5F-6D19B271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6C9F45-BE4E-4E69-5CF8-363308BA9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4B1E90-B748-970C-55F5-48172EDA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1FD1-0782-4701-8D62-E3DA6660987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985547-C849-B647-01A2-55478B4D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D74B72-3C50-1F0B-CD37-D268C579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A93F-9E67-486C-9FC8-36CE969C3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14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DFDBDC4-4138-128A-F94E-615C89FCE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46E23B-38B9-39BA-966E-4985F199B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DA6AEC-D6AF-CDBD-EC83-CCEC6FF36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1FD1-0782-4701-8D62-E3DA6660987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D9DB11-BB62-2966-3032-35333E32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B7D594-C8B9-1CC5-B28D-68166D48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A93F-9E67-486C-9FC8-36CE969C3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54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BC3EF1-CBF5-8E09-9904-2E6969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ACCB80-0066-8C6A-FF90-13BF97508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F83DC6-4B01-3710-7E22-14A82C04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1FD1-0782-4701-8D62-E3DA6660987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BECA7D-C545-38B7-7D80-48352D35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DF1C67-2A4E-DFA3-C308-B57827C9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A93F-9E67-486C-9FC8-36CE969C3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74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D8585D-4359-E35F-D9EE-0E472B379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2B373C-BC77-060F-04AB-307724C79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34DA38-2380-D11D-D6E5-911B2D8B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1FD1-0782-4701-8D62-E3DA6660987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686C3-E390-4DB4-B293-D8CAB810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48B9E4-3645-E5E5-F1A6-4ABB51CF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A93F-9E67-486C-9FC8-36CE969C3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31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FE65FE-25CB-7EC6-823D-6E54AEE0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E5A290-E54B-699C-0FF6-990C0FE42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C013A6-072B-C0D8-A6D2-C9C7FE8AE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F1AEBA-761B-E8BA-404A-196DE3C0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1FD1-0782-4701-8D62-E3DA6660987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6EC500-F4FC-BD84-B0D1-FED7EAA1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E5659A-DF75-0FFA-F361-BE02B2B4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A93F-9E67-486C-9FC8-36CE969C3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4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DB749-687A-4E22-E7E2-17221E1A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D88B95-41A7-EECD-CEC0-EC62A57C2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C27114-4994-6F24-29B8-BD2EF1272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F91DD3-ED65-2F57-9F33-600910B7A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9A9B41-5B90-3CA6-3375-A7CC6DCCA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854640-C5EA-F880-C8A8-CCF20B42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1FD1-0782-4701-8D62-E3DA6660987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A197C21-E7F8-36E1-EFA5-22D4956D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C0A337-A834-1D1F-5A66-FF549A85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A93F-9E67-486C-9FC8-36CE969C3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31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9374B-E1C5-7601-D6AD-A9F1CB48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5B66A5-296B-E988-C4BF-25B67869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1FD1-0782-4701-8D62-E3DA6660987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349B59-B62A-FC0C-7D54-2E207E37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6328E9-B5BA-0AAB-1048-F7F01C46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A93F-9E67-486C-9FC8-36CE969C3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64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A1032E2-9206-467B-96E7-70D37515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1FD1-0782-4701-8D62-E3DA6660987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613678D-37EA-E910-EBB7-7C75879A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6F7AF2-7BBB-CE42-603C-56A28105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A93F-9E67-486C-9FC8-36CE969C3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7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D6B7A-2721-833D-0938-3A53DFFC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92338D-12AE-D192-EFB6-064866F92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6F5124-9E44-46A0-9DE2-A9BBC5467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DA2673-133B-D285-4375-263FBB2C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1FD1-0782-4701-8D62-E3DA6660987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ECB3A1-B859-BAFE-E416-D08FD7BA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5840D4-FF51-FC10-695C-6979EEC4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A93F-9E67-486C-9FC8-36CE969C3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45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5FEBC5-F200-8D11-3CD7-E86AF8E7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28017BD-51B7-C0B7-84D0-C1F05909C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3ACE4A-57BE-E00A-0B81-D78F4B95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CA373E-E9D0-52C8-345B-D74496F4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1FD1-0782-4701-8D62-E3DA6660987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CD41F4-C981-D4FD-5066-7EED2909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17D72B-72EB-729E-C46A-08B2374A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A93F-9E67-486C-9FC8-36CE969C3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9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B03AA3-A78A-37C8-8A75-25164E80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68E26B-0CC2-D1FB-BDAB-DC0525FBF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28994B-62BF-372D-1FF7-41999C659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D1FD1-0782-4701-8D62-E3DA6660987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DB191E-FF6F-1A09-6D65-1D3E837C2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30068B-1CFB-25D4-F179-CA786BFC0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4A93F-9E67-486C-9FC8-36CE969C38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19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5030CAA-E78A-12F8-FB04-C91C0F2E6106}"/>
              </a:ext>
            </a:extLst>
          </p:cNvPr>
          <p:cNvSpPr/>
          <p:nvPr/>
        </p:nvSpPr>
        <p:spPr>
          <a:xfrm>
            <a:off x="2493381" y="2637668"/>
            <a:ext cx="820410" cy="13247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B0F0"/>
                </a:solidFill>
              </a:rPr>
              <a:t>50:50</a:t>
            </a:r>
          </a:p>
          <a:p>
            <a:pPr algn="ctr"/>
            <a:r>
              <a:rPr kumimoji="1" lang="en-US" altLang="ja-JP" dirty="0">
                <a:solidFill>
                  <a:srgbClr val="00B0F0"/>
                </a:solidFill>
              </a:rPr>
              <a:t>BS</a:t>
            </a:r>
            <a:r>
              <a:rPr kumimoji="1" lang="ja-JP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A82312B-E0A9-C112-4326-F306B312F331}"/>
                  </a:ext>
                </a:extLst>
              </p:cNvPr>
              <p:cNvSpPr txBox="1"/>
              <p:nvPr/>
            </p:nvSpPr>
            <p:spPr>
              <a:xfrm>
                <a:off x="360129" y="1614909"/>
                <a:ext cx="13560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0" dirty="0">
                    <a:solidFill>
                      <a:srgbClr val="00B0F0"/>
                    </a:solidFill>
                    <a:latin typeface="+mn-ea"/>
                  </a:rPr>
                  <a:t>input state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kumimoji="1" lang="en-US" altLang="ja-JP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A82312B-E0A9-C112-4326-F306B312F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9" y="1614909"/>
                <a:ext cx="1356012" cy="646331"/>
              </a:xfrm>
              <a:prstGeom prst="rect">
                <a:avLst/>
              </a:prstGeom>
              <a:blipFill>
                <a:blip r:embed="rId2"/>
                <a:stretch>
                  <a:fillRect l="-3587" t="-5660" r="-897" b="-66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8C9F603-6B6A-6B3E-4215-6CDC865D3666}"/>
              </a:ext>
            </a:extLst>
          </p:cNvPr>
          <p:cNvCxnSpPr>
            <a:cxnSpLocks/>
          </p:cNvCxnSpPr>
          <p:nvPr/>
        </p:nvCxnSpPr>
        <p:spPr>
          <a:xfrm>
            <a:off x="1716141" y="1938074"/>
            <a:ext cx="236472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47CDFF3-E3EC-071C-F317-EE9D1323B5D9}"/>
              </a:ext>
            </a:extLst>
          </p:cNvPr>
          <p:cNvCxnSpPr>
            <a:cxnSpLocks/>
          </p:cNvCxnSpPr>
          <p:nvPr/>
        </p:nvCxnSpPr>
        <p:spPr>
          <a:xfrm>
            <a:off x="1726311" y="2882954"/>
            <a:ext cx="76707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79079C2-8A5D-47E9-C617-997721ECE4D7}"/>
              </a:ext>
            </a:extLst>
          </p:cNvPr>
          <p:cNvCxnSpPr>
            <a:cxnSpLocks/>
          </p:cNvCxnSpPr>
          <p:nvPr/>
        </p:nvCxnSpPr>
        <p:spPr>
          <a:xfrm>
            <a:off x="1726311" y="3812926"/>
            <a:ext cx="76707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E13D592-7A48-5D46-B826-821C87DDDDE1}"/>
                  </a:ext>
                </a:extLst>
              </p:cNvPr>
              <p:cNvSpPr txBox="1"/>
              <p:nvPr/>
            </p:nvSpPr>
            <p:spPr>
              <a:xfrm>
                <a:off x="49414" y="2544880"/>
                <a:ext cx="17956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0" dirty="0">
                    <a:solidFill>
                      <a:srgbClr val="00B0F0"/>
                    </a:solidFill>
                    <a:latin typeface="+mn-ea"/>
                  </a:rPr>
                  <a:t>squeezed state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)|0⟩</m:t>
                      </m:r>
                    </m:oMath>
                  </m:oMathPara>
                </a14:m>
                <a:endParaRPr kumimoji="1" lang="ja-JP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E13D592-7A48-5D46-B826-821C87DDD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" y="2544880"/>
                <a:ext cx="1795684" cy="646331"/>
              </a:xfrm>
              <a:prstGeom prst="rect">
                <a:avLst/>
              </a:prstGeom>
              <a:blipFill>
                <a:blip r:embed="rId3"/>
                <a:stretch>
                  <a:fillRect l="-2712" t="-4717" r="-1695" b="-75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E31E81BF-1DD8-67C0-ACE8-69DE695A0F97}"/>
                  </a:ext>
                </a:extLst>
              </p:cNvPr>
              <p:cNvSpPr txBox="1"/>
              <p:nvPr/>
            </p:nvSpPr>
            <p:spPr>
              <a:xfrm>
                <a:off x="49414" y="3369561"/>
                <a:ext cx="17956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0" dirty="0">
                    <a:solidFill>
                      <a:srgbClr val="00B0F0"/>
                    </a:solidFill>
                    <a:latin typeface="+mn-ea"/>
                  </a:rPr>
                  <a:t>squeezed state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kumimoji="1" lang="en-US" altLang="ja-JP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)|0⟩</m:t>
                      </m:r>
                    </m:oMath>
                  </m:oMathPara>
                </a14:m>
                <a:endParaRPr kumimoji="1" lang="ja-JP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E31E81BF-1DD8-67C0-ACE8-69DE695A0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" y="3369561"/>
                <a:ext cx="1795684" cy="646331"/>
              </a:xfrm>
              <a:prstGeom prst="rect">
                <a:avLst/>
              </a:prstGeom>
              <a:blipFill>
                <a:blip r:embed="rId4"/>
                <a:stretch>
                  <a:fillRect l="-2712" t="-5660" r="-1695" b="-66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0175CBE-CB47-5567-229F-0B81528BB285}"/>
              </a:ext>
            </a:extLst>
          </p:cNvPr>
          <p:cNvSpPr/>
          <p:nvPr/>
        </p:nvSpPr>
        <p:spPr>
          <a:xfrm>
            <a:off x="4080861" y="1715648"/>
            <a:ext cx="820410" cy="13247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B0F0"/>
                </a:solidFill>
              </a:rPr>
              <a:t>50:50</a:t>
            </a:r>
          </a:p>
          <a:p>
            <a:pPr algn="ctr"/>
            <a:r>
              <a:rPr kumimoji="1" lang="en-US" altLang="ja-JP" dirty="0">
                <a:solidFill>
                  <a:srgbClr val="00B0F0"/>
                </a:solidFill>
              </a:rPr>
              <a:t>BS</a:t>
            </a:r>
            <a:r>
              <a:rPr kumimoji="1" lang="ja-JP" altLang="en-US" dirty="0"/>
              <a:t> 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44CF99E-FB4D-32FA-0D7F-D2847FB82700}"/>
              </a:ext>
            </a:extLst>
          </p:cNvPr>
          <p:cNvCxnSpPr>
            <a:cxnSpLocks/>
          </p:cNvCxnSpPr>
          <p:nvPr/>
        </p:nvCxnSpPr>
        <p:spPr>
          <a:xfrm>
            <a:off x="3313791" y="2882954"/>
            <a:ext cx="76707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F6F180B-A36F-26BE-AFD7-25A70232EA33}"/>
              </a:ext>
            </a:extLst>
          </p:cNvPr>
          <p:cNvCxnSpPr>
            <a:cxnSpLocks/>
          </p:cNvCxnSpPr>
          <p:nvPr/>
        </p:nvCxnSpPr>
        <p:spPr>
          <a:xfrm>
            <a:off x="4901271" y="1938074"/>
            <a:ext cx="76707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1F1DC72-DF8D-B206-D220-55B5A39BA925}"/>
              </a:ext>
            </a:extLst>
          </p:cNvPr>
          <p:cNvCxnSpPr>
            <a:cxnSpLocks/>
          </p:cNvCxnSpPr>
          <p:nvPr/>
        </p:nvCxnSpPr>
        <p:spPr>
          <a:xfrm>
            <a:off x="4901271" y="2882954"/>
            <a:ext cx="76707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9ADB904D-25B0-3B27-9CBF-31A1D793BA6B}"/>
              </a:ext>
            </a:extLst>
          </p:cNvPr>
          <p:cNvGrpSpPr/>
          <p:nvPr/>
        </p:nvGrpSpPr>
        <p:grpSpPr>
          <a:xfrm>
            <a:off x="5670295" y="1604801"/>
            <a:ext cx="646329" cy="670968"/>
            <a:chOff x="5846464" y="1604801"/>
            <a:chExt cx="646329" cy="670968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56D2C95C-0AD3-D7D8-B981-400C6E2C9688}"/>
                </a:ext>
              </a:extLst>
            </p:cNvPr>
            <p:cNvSpPr/>
            <p:nvPr/>
          </p:nvSpPr>
          <p:spPr>
            <a:xfrm>
              <a:off x="5846464" y="1604801"/>
              <a:ext cx="646329" cy="646329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円弧 28">
              <a:extLst>
                <a:ext uri="{FF2B5EF4-FFF2-40B4-BE49-F238E27FC236}">
                  <a16:creationId xmlns:a16="http://schemas.microsoft.com/office/drawing/2014/main" id="{5997CD09-BC67-5367-C4D4-25FF94B153EE}"/>
                </a:ext>
              </a:extLst>
            </p:cNvPr>
            <p:cNvSpPr/>
            <p:nvPr/>
          </p:nvSpPr>
          <p:spPr>
            <a:xfrm rot="18900000">
              <a:off x="5947511" y="1811750"/>
              <a:ext cx="464019" cy="464019"/>
            </a:xfrm>
            <a:prstGeom prst="arc">
              <a:avLst>
                <a:gd name="adj1" fmla="val 15236206"/>
                <a:gd name="adj2" fmla="val 1122544"/>
              </a:avLst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4D039251-C3D1-5DF0-BD26-A978AADDC0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4580" y="1829396"/>
              <a:ext cx="202186" cy="20218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E826845-E542-4449-84F4-BE68D6305486}"/>
              </a:ext>
            </a:extLst>
          </p:cNvPr>
          <p:cNvGrpSpPr/>
          <p:nvPr/>
        </p:nvGrpSpPr>
        <p:grpSpPr>
          <a:xfrm>
            <a:off x="5672566" y="2518841"/>
            <a:ext cx="646329" cy="670968"/>
            <a:chOff x="5846464" y="1604801"/>
            <a:chExt cx="646329" cy="670968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9A57AA2D-4E6D-4016-47FD-05343751D7B2}"/>
                </a:ext>
              </a:extLst>
            </p:cNvPr>
            <p:cNvSpPr/>
            <p:nvPr/>
          </p:nvSpPr>
          <p:spPr>
            <a:xfrm>
              <a:off x="5846464" y="1604801"/>
              <a:ext cx="646329" cy="646329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DF52FD0B-476D-614F-B863-0BB27402367B}"/>
                </a:ext>
              </a:extLst>
            </p:cNvPr>
            <p:cNvSpPr/>
            <p:nvPr/>
          </p:nvSpPr>
          <p:spPr>
            <a:xfrm rot="18900000">
              <a:off x="5947511" y="1811750"/>
              <a:ext cx="464019" cy="464019"/>
            </a:xfrm>
            <a:prstGeom prst="arc">
              <a:avLst>
                <a:gd name="adj1" fmla="val 15236206"/>
                <a:gd name="adj2" fmla="val 1122544"/>
              </a:avLst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6BD397C4-C164-3DD9-62B9-369DD7C8B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4580" y="1829396"/>
              <a:ext cx="202186" cy="20218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3F6787A-36FB-6FB9-E792-1B25525D931D}"/>
                  </a:ext>
                </a:extLst>
              </p:cNvPr>
              <p:cNvSpPr txBox="1"/>
              <p:nvPr/>
            </p:nvSpPr>
            <p:spPr>
              <a:xfrm>
                <a:off x="6244437" y="1733226"/>
                <a:ext cx="1434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kumimoji="1" lang="en-US" altLang="ja-JP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|=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3F6787A-36FB-6FB9-E792-1B25525D9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437" y="1733226"/>
                <a:ext cx="143417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602D9C8-DF00-6FEB-CD90-98479094DDED}"/>
                  </a:ext>
                </a:extLst>
              </p:cNvPr>
              <p:cNvSpPr txBox="1"/>
              <p:nvPr/>
            </p:nvSpPr>
            <p:spPr>
              <a:xfrm>
                <a:off x="6244437" y="2663196"/>
                <a:ext cx="143943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kumimoji="1" lang="en-US" altLang="ja-JP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|=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602D9C8-DF00-6FEB-CD90-98479094D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437" y="2663196"/>
                <a:ext cx="1439433" cy="390748"/>
              </a:xfrm>
              <a:prstGeom prst="rect">
                <a:avLst/>
              </a:prstGeom>
              <a:blipFill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FED33D3-C5A8-D039-2256-C427A1E4F451}"/>
              </a:ext>
            </a:extLst>
          </p:cNvPr>
          <p:cNvCxnSpPr>
            <a:cxnSpLocks/>
          </p:cNvCxnSpPr>
          <p:nvPr/>
        </p:nvCxnSpPr>
        <p:spPr>
          <a:xfrm>
            <a:off x="3313791" y="3812926"/>
            <a:ext cx="5861292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3059959-D3DC-A9EF-FB01-339EAC29106E}"/>
              </a:ext>
            </a:extLst>
          </p:cNvPr>
          <p:cNvSpPr/>
          <p:nvPr/>
        </p:nvSpPr>
        <p:spPr>
          <a:xfrm>
            <a:off x="9178520" y="3560197"/>
            <a:ext cx="820410" cy="13247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00B0F0"/>
                </a:solidFill>
              </a:rPr>
              <a:t>99</a:t>
            </a:r>
            <a:r>
              <a:rPr kumimoji="1" lang="en-US" altLang="ja-JP" dirty="0">
                <a:solidFill>
                  <a:srgbClr val="00B0F0"/>
                </a:solidFill>
              </a:rPr>
              <a:t>:1</a:t>
            </a:r>
          </a:p>
          <a:p>
            <a:pPr algn="ctr"/>
            <a:r>
              <a:rPr kumimoji="1" lang="en-US" altLang="ja-JP" dirty="0">
                <a:solidFill>
                  <a:srgbClr val="00B0F0"/>
                </a:solidFill>
              </a:rPr>
              <a:t>BS</a:t>
            </a:r>
            <a:r>
              <a:rPr kumimoji="1" lang="ja-JP" altLang="en-US" dirty="0"/>
              <a:t> 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D95741F-92C5-B968-923D-5C95B538AEC4}"/>
              </a:ext>
            </a:extLst>
          </p:cNvPr>
          <p:cNvCxnSpPr>
            <a:cxnSpLocks/>
          </p:cNvCxnSpPr>
          <p:nvPr/>
        </p:nvCxnSpPr>
        <p:spPr>
          <a:xfrm>
            <a:off x="1716141" y="4704466"/>
            <a:ext cx="551271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0443017C-6C9E-72D4-C1A3-2274143CA63B}"/>
                  </a:ext>
                </a:extLst>
              </p:cNvPr>
              <p:cNvSpPr txBox="1"/>
              <p:nvPr/>
            </p:nvSpPr>
            <p:spPr>
              <a:xfrm>
                <a:off x="15750" y="4314441"/>
                <a:ext cx="18630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0" dirty="0">
                    <a:solidFill>
                      <a:srgbClr val="00B0F0"/>
                    </a:solidFill>
                    <a:latin typeface="+mn-ea"/>
                  </a:rPr>
                  <a:t>strong coherent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kumimoji="1" lang="ja-JP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0443017C-6C9E-72D4-C1A3-2274143CA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0" y="4314441"/>
                <a:ext cx="1863011" cy="646331"/>
              </a:xfrm>
              <a:prstGeom prst="rect">
                <a:avLst/>
              </a:prstGeom>
              <a:blipFill>
                <a:blip r:embed="rId7"/>
                <a:stretch>
                  <a:fillRect l="-2951" t="-5660" r="-2295" b="-66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17659E28-9FCC-3E0F-06F4-A2903B79B0CD}"/>
              </a:ext>
            </a:extLst>
          </p:cNvPr>
          <p:cNvCxnSpPr>
            <a:cxnSpLocks/>
          </p:cNvCxnSpPr>
          <p:nvPr/>
        </p:nvCxnSpPr>
        <p:spPr>
          <a:xfrm>
            <a:off x="7875180" y="4704466"/>
            <a:ext cx="33183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0DA0C73E-7086-7E03-5FB8-50C85875D3E4}"/>
              </a:ext>
            </a:extLst>
          </p:cNvPr>
          <p:cNvCxnSpPr>
            <a:cxnSpLocks/>
          </p:cNvCxnSpPr>
          <p:nvPr/>
        </p:nvCxnSpPr>
        <p:spPr>
          <a:xfrm>
            <a:off x="9998930" y="3812926"/>
            <a:ext cx="76707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E8690F64-81CD-9522-234B-436691DCE27D}"/>
                  </a:ext>
                </a:extLst>
              </p:cNvPr>
              <p:cNvSpPr txBox="1"/>
              <p:nvPr/>
            </p:nvSpPr>
            <p:spPr>
              <a:xfrm>
                <a:off x="10613550" y="3429000"/>
                <a:ext cx="14847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srgbClr val="00B0F0"/>
                    </a:solidFill>
                    <a:latin typeface="+mn-ea"/>
                  </a:rPr>
                  <a:t>output</a:t>
                </a:r>
                <a:r>
                  <a:rPr kumimoji="1" lang="en-US" altLang="ja-JP" b="0" dirty="0">
                    <a:solidFill>
                      <a:srgbClr val="00B0F0"/>
                    </a:solidFill>
                    <a:latin typeface="+mn-ea"/>
                  </a:rPr>
                  <a:t> state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kumimoji="1" lang="en-US" altLang="ja-JP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E8690F64-81CD-9522-234B-436691DCE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550" y="3429000"/>
                <a:ext cx="1484702" cy="646331"/>
              </a:xfrm>
              <a:prstGeom prst="rect">
                <a:avLst/>
              </a:prstGeom>
              <a:blipFill>
                <a:blip r:embed="rId8"/>
                <a:stretch>
                  <a:fillRect l="-3279" t="-5660" r="-2459" b="-56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C6D068F-FA9C-C69C-DABD-4804CDBA8BCD}"/>
              </a:ext>
            </a:extLst>
          </p:cNvPr>
          <p:cNvSpPr/>
          <p:nvPr/>
        </p:nvSpPr>
        <p:spPr>
          <a:xfrm>
            <a:off x="7228851" y="4373565"/>
            <a:ext cx="646329" cy="646329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B0F0"/>
                </a:solidFill>
              </a:rPr>
              <a:t>EOM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1F6643D-A954-E8B1-C4BA-74D757D09E84}"/>
              </a:ext>
            </a:extLst>
          </p:cNvPr>
          <p:cNvSpPr/>
          <p:nvPr/>
        </p:nvSpPr>
        <p:spPr>
          <a:xfrm>
            <a:off x="8207010" y="4373565"/>
            <a:ext cx="646329" cy="646329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B0F0"/>
                </a:solidFill>
              </a:rPr>
              <a:t>EOM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830C877-6CB3-55EB-D460-82A971856E61}"/>
              </a:ext>
            </a:extLst>
          </p:cNvPr>
          <p:cNvCxnSpPr>
            <a:cxnSpLocks/>
          </p:cNvCxnSpPr>
          <p:nvPr/>
        </p:nvCxnSpPr>
        <p:spPr>
          <a:xfrm>
            <a:off x="8853339" y="4704466"/>
            <a:ext cx="33183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1483F1D-8B3F-769D-FE80-EE98F704A448}"/>
              </a:ext>
            </a:extLst>
          </p:cNvPr>
          <p:cNvCxnSpPr>
            <a:cxnSpLocks/>
          </p:cNvCxnSpPr>
          <p:nvPr/>
        </p:nvCxnSpPr>
        <p:spPr>
          <a:xfrm>
            <a:off x="9998930" y="4696369"/>
            <a:ext cx="33183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67A4B6-1380-10E4-5DE8-E9E14BFE9532}"/>
              </a:ext>
            </a:extLst>
          </p:cNvPr>
          <p:cNvSpPr txBox="1"/>
          <p:nvPr/>
        </p:nvSpPr>
        <p:spPr>
          <a:xfrm>
            <a:off x="6863365" y="5027629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0" dirty="0">
                <a:solidFill>
                  <a:srgbClr val="00B0F0"/>
                </a:solidFill>
                <a:latin typeface="+mn-ea"/>
              </a:rPr>
              <a:t>phase </a:t>
            </a:r>
          </a:p>
          <a:p>
            <a:r>
              <a:rPr kumimoji="1" lang="en-US" altLang="ja-JP" b="0" dirty="0">
                <a:solidFill>
                  <a:srgbClr val="00B0F0"/>
                </a:solidFill>
                <a:latin typeface="+mn-ea"/>
              </a:rPr>
              <a:t>modulation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7BF189-4539-636B-C9CF-186B97EB799B}"/>
              </a:ext>
            </a:extLst>
          </p:cNvPr>
          <p:cNvSpPr txBox="1"/>
          <p:nvPr/>
        </p:nvSpPr>
        <p:spPr>
          <a:xfrm>
            <a:off x="8164689" y="5029327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0" dirty="0">
                <a:solidFill>
                  <a:srgbClr val="00B0F0"/>
                </a:solidFill>
                <a:latin typeface="+mn-ea"/>
              </a:rPr>
              <a:t>amplitude </a:t>
            </a:r>
          </a:p>
          <a:p>
            <a:r>
              <a:rPr kumimoji="1" lang="en-US" altLang="ja-JP" b="0" dirty="0">
                <a:solidFill>
                  <a:srgbClr val="00B0F0"/>
                </a:solidFill>
                <a:latin typeface="+mn-ea"/>
              </a:rPr>
              <a:t>modulation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52</Words>
  <Application>Microsoft Office PowerPoint</Application>
  <PresentationFormat>ワイド画面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Noro Ryousuke</dc:creator>
  <cp:lastModifiedBy>Noro Ryousuke</cp:lastModifiedBy>
  <cp:revision>1</cp:revision>
  <dcterms:created xsi:type="dcterms:W3CDTF">2022-09-22T08:06:10Z</dcterms:created>
  <dcterms:modified xsi:type="dcterms:W3CDTF">2022-09-28T15:05:14Z</dcterms:modified>
</cp:coreProperties>
</file>