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7" r:id="rId3"/>
    <p:sldId id="260" r:id="rId4"/>
    <p:sldId id="268" r:id="rId5"/>
    <p:sldId id="269" r:id="rId6"/>
    <p:sldId id="270" r:id="rId7"/>
    <p:sldId id="271" r:id="rId8"/>
    <p:sldId id="272" r:id="rId9"/>
    <p:sldId id="276" r:id="rId10"/>
    <p:sldId id="277" r:id="rId11"/>
    <p:sldId id="279" r:id="rId12"/>
    <p:sldId id="278" r:id="rId13"/>
    <p:sldId id="287" r:id="rId14"/>
    <p:sldId id="282" r:id="rId15"/>
    <p:sldId id="288" r:id="rId16"/>
    <p:sldId id="289" r:id="rId17"/>
    <p:sldId id="291" r:id="rId18"/>
    <p:sldId id="290" r:id="rId19"/>
    <p:sldId id="292" r:id="rId20"/>
    <p:sldId id="281" r:id="rId21"/>
    <p:sldId id="293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ta_hara" initials="r" lastIdx="1" clrIdx="0">
    <p:extLst>
      <p:ext uri="{19B8F6BF-5375-455C-9EA6-DF929625EA0E}">
        <p15:presenceInfo xmlns:p15="http://schemas.microsoft.com/office/powerpoint/2012/main" userId="ryota_h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48"/>
    <a:srgbClr val="FF3300"/>
    <a:srgbClr val="447ADB"/>
    <a:srgbClr val="437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>
        <p:scale>
          <a:sx n="75" d="100"/>
          <a:sy n="75" d="100"/>
        </p:scale>
        <p:origin x="408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DB309-0D15-4662-946B-5AE07815A475}" type="datetimeFigureOut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D617-19E1-4902-BA30-9DC990C6425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9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1FF0-A76C-462B-B66B-7683F4A18DC3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79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449C-9179-45B0-BE11-6123A25F197A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B23-40CB-4496-A6F5-CAA1AD821F84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416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C57A-5369-4CE1-9685-71C9B6B76253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1500" y="644977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86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DC5-3E94-4D4F-914C-1C5658D7C771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6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D32-CA97-440A-A357-1B62A2ABD5C6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3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832B-931F-46A1-86E8-AB080C2BBA89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3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D0A3-0C0E-4F75-8A39-9B35B50DC77D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63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35F3-8B0A-4607-B004-08D94689FC20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94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C0A2-4F88-4463-B640-5557B57C4864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1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3118-002B-4E11-B7F0-F9F2D5AEB8FF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B80E48-48A1-4924-AAC3-E6BC04F3EFCD}"/>
              </a:ext>
            </a:extLst>
          </p:cNvPr>
          <p:cNvSpPr/>
          <p:nvPr userDrawn="1"/>
        </p:nvSpPr>
        <p:spPr>
          <a:xfrm>
            <a:off x="0" y="6369656"/>
            <a:ext cx="9144000" cy="531208"/>
          </a:xfrm>
          <a:prstGeom prst="rect">
            <a:avLst/>
          </a:prstGeom>
          <a:solidFill>
            <a:srgbClr val="447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3AD6-51A8-4AB8-AF2B-1E8234D740F5}" type="datetime1">
              <a:rPr kumimoji="1" lang="ja-JP" altLang="en-US" smtClean="0"/>
              <a:t>2018/11/2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1500" y="64497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636CC44-8DDE-4D48-A114-81ED20C6133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691F0F-64E1-4836-B900-7073D82D5EF4}"/>
              </a:ext>
            </a:extLst>
          </p:cNvPr>
          <p:cNvSpPr/>
          <p:nvPr userDrawn="1"/>
        </p:nvSpPr>
        <p:spPr>
          <a:xfrm flipV="1">
            <a:off x="0" y="925288"/>
            <a:ext cx="9143998" cy="45719"/>
          </a:xfrm>
          <a:prstGeom prst="rect">
            <a:avLst/>
          </a:prstGeom>
          <a:solidFill>
            <a:srgbClr val="447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26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python/reference/#scatterg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3BFB147-D34D-4006-A92B-2A8505A1109C}"/>
              </a:ext>
            </a:extLst>
          </p:cNvPr>
          <p:cNvSpPr/>
          <p:nvPr/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rgbClr val="447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437ADB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721" y="2097295"/>
            <a:ext cx="5632780" cy="26634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6000" b="1" kern="1200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br>
              <a:rPr lang="en-US" altLang="ja-JP" sz="6000" b="1" kern="120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6000" b="1" kern="120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使用方法</a:t>
            </a:r>
            <a:endParaRPr lang="ja-JP" altLang="en-US" sz="6000" kern="12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コンテンツ プレースホルダー 4">
            <a:extLst>
              <a:ext uri="{FF2B5EF4-FFF2-40B4-BE49-F238E27FC236}">
                <a16:creationId xmlns:a16="http://schemas.microsoft.com/office/drawing/2014/main" id="{A87A443C-0167-4805-92FB-C2C06A2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484"/>
          <a:stretch/>
        </p:blipFill>
        <p:spPr>
          <a:xfrm>
            <a:off x="935447" y="2775843"/>
            <a:ext cx="1619828" cy="1830406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16B7FF-CCD2-402A-8128-99036CE28163}"/>
              </a:ext>
            </a:extLst>
          </p:cNvPr>
          <p:cNvSpPr/>
          <p:nvPr/>
        </p:nvSpPr>
        <p:spPr>
          <a:xfrm>
            <a:off x="3489274" y="6016884"/>
            <a:ext cx="5653277" cy="35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4078FB-DEA1-4487-BF8E-03A5BA4753FD}"/>
              </a:ext>
            </a:extLst>
          </p:cNvPr>
          <p:cNvSpPr txBox="1"/>
          <p:nvPr/>
        </p:nvSpPr>
        <p:spPr>
          <a:xfrm>
            <a:off x="768144" y="5994191"/>
            <a:ext cx="212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https://plot.ly/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1CAC78-FF76-4FD4-B594-DFAB1096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9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38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B1C6F2-997D-446F-A0E3-65FE12D1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B63612-9058-4763-8170-31A2EDFF82A1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6D507C38-3EB4-4454-8EB6-761622E5B73B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93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graph_objs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を呼び出しグラフを決める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255EB2D-3A1A-4259-9E30-83D6EC0C94E8}"/>
              </a:ext>
            </a:extLst>
          </p:cNvPr>
          <p:cNvGrpSpPr/>
          <p:nvPr/>
        </p:nvGrpSpPr>
        <p:grpSpPr>
          <a:xfrm>
            <a:off x="1046640" y="2291411"/>
            <a:ext cx="6685708" cy="1276350"/>
            <a:chOff x="1229146" y="2743200"/>
            <a:chExt cx="6685708" cy="127635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0DD1D63-0731-4A4C-B59C-CC109928C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50" t="45251" r="18750" b="32360"/>
            <a:stretch/>
          </p:blipFill>
          <p:spPr>
            <a:xfrm>
              <a:off x="1229146" y="2743200"/>
              <a:ext cx="6685708" cy="127635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192B6C0-0642-442B-8590-8AED7AF42DBD}"/>
                </a:ext>
              </a:extLst>
            </p:cNvPr>
            <p:cNvSpPr/>
            <p:nvPr/>
          </p:nvSpPr>
          <p:spPr>
            <a:xfrm>
              <a:off x="2653505" y="2762250"/>
              <a:ext cx="372269" cy="138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4D32D00-B6D3-4F83-8051-A840C957833B}"/>
                </a:ext>
              </a:extLst>
            </p:cNvPr>
            <p:cNvSpPr/>
            <p:nvPr/>
          </p:nvSpPr>
          <p:spPr>
            <a:xfrm>
              <a:off x="2653505" y="3354975"/>
              <a:ext cx="372269" cy="138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14AAA8-A485-490C-8612-E799F2D54753}"/>
              </a:ext>
            </a:extLst>
          </p:cNvPr>
          <p:cNvSpPr/>
          <p:nvPr/>
        </p:nvSpPr>
        <p:spPr>
          <a:xfrm>
            <a:off x="731878" y="3845454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で複数のデータを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つに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870E39D-AE44-4318-85BA-C7E241A5B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2" t="70424" r="58500" b="26069"/>
          <a:stretch/>
        </p:blipFill>
        <p:spPr>
          <a:xfrm>
            <a:off x="1046640" y="4529691"/>
            <a:ext cx="2428454" cy="202377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1118163-6FEB-432E-97E1-6DC49A437D9E}"/>
              </a:ext>
            </a:extLst>
          </p:cNvPr>
          <p:cNvSpPr/>
          <p:nvPr/>
        </p:nvSpPr>
        <p:spPr>
          <a:xfrm>
            <a:off x="1701005" y="4561824"/>
            <a:ext cx="661195" cy="13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939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mode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の種類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F48E561-1974-42BB-AD36-D3D25339B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23373"/>
              </p:ext>
            </p:extLst>
          </p:nvPr>
        </p:nvGraphicFramePr>
        <p:xfrm>
          <a:off x="2539999" y="2276715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806936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126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0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Scatter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散布図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8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ScatterGL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散布図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大規模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0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棒グラフ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3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Box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箱</a:t>
                      </a:r>
                      <a:r>
                        <a:rPr kumimoji="1" lang="ja-JP" altLang="en-US" dirty="0" err="1"/>
                        <a:t>ひげ</a:t>
                      </a:r>
                      <a:r>
                        <a:rPr kumimoji="1" lang="ja-JP" altLang="en-US" dirty="0"/>
                        <a:t>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Pie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円グラフ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Heatmap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ヒートマップ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8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Histgram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ヒストグラム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7339"/>
                  </a:ext>
                </a:extLst>
              </a:tr>
            </a:tbl>
          </a:graphicData>
        </a:graphic>
      </p:graphicFrame>
      <p:sp>
        <p:nvSpPr>
          <p:cNvPr id="5" name="正方形/長方形 4">
            <a:hlinkClick r:id="rId2"/>
            <a:extLst>
              <a:ext uri="{FF2B5EF4-FFF2-40B4-BE49-F238E27FC236}">
                <a16:creationId xmlns:a16="http://schemas.microsoft.com/office/drawing/2014/main" id="{09308389-6052-4C92-9B9B-05A3F5FD48C1}"/>
              </a:ext>
            </a:extLst>
          </p:cNvPr>
          <p:cNvSpPr/>
          <p:nvPr/>
        </p:nvSpPr>
        <p:spPr>
          <a:xfrm>
            <a:off x="155306" y="5995499"/>
            <a:ext cx="3997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https://plot.ly/python/reference/#scattergl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438229-38AF-4D19-9487-B77367B0A05F}"/>
              </a:ext>
            </a:extLst>
          </p:cNvPr>
          <p:cNvSpPr txBox="1"/>
          <p:nvPr/>
        </p:nvSpPr>
        <p:spPr>
          <a:xfrm>
            <a:off x="6676058" y="487410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etc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4F5D00-78A9-455F-B8B1-C4506C57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B645172-DE5D-4440-A0A2-F1F978E5EF73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7781EF9D-1640-4655-9A53-1DECBFA4203D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前スライドにあるグラフの種類</a:t>
            </a:r>
          </a:p>
        </p:txBody>
      </p:sp>
    </p:spTree>
    <p:extLst>
      <p:ext uri="{BB962C8B-B14F-4D97-AF65-F5344CB8AC3E}">
        <p14:creationId xmlns:p14="http://schemas.microsoft.com/office/powerpoint/2010/main" val="29715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EBBDCFD8-3ECE-4325-983A-FFAEC5BE342F}"/>
              </a:ext>
            </a:extLst>
          </p:cNvPr>
          <p:cNvSpPr txBox="1">
            <a:spLocks/>
          </p:cNvSpPr>
          <p:nvPr/>
        </p:nvSpPr>
        <p:spPr>
          <a:xfrm>
            <a:off x="731878" y="1407111"/>
            <a:ext cx="8247022" cy="491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オフラインは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plotly.offline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オンラインは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ファイルで保存は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plot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表示は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iplot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29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グラフの表示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F9C058-0E8B-4F37-A68E-C1CCE029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FBE28-F882-46DB-AEEE-E25AE2E9AAE1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2207E8C-005C-4A01-A6B6-CCF5C673A3CC}"/>
              </a:ext>
            </a:extLst>
          </p:cNvPr>
          <p:cNvGrpSpPr/>
          <p:nvPr/>
        </p:nvGrpSpPr>
        <p:grpSpPr>
          <a:xfrm>
            <a:off x="1046640" y="2040708"/>
            <a:ext cx="6582682" cy="292100"/>
            <a:chOff x="1070956" y="2032000"/>
            <a:chExt cx="6582682" cy="292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992EAF3-9ABE-46A9-85F0-75CBD6E5B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l="19875" t="30693" r="34998" b="65550"/>
            <a:stretch/>
          </p:blipFill>
          <p:spPr>
            <a:xfrm>
              <a:off x="1070956" y="2032000"/>
              <a:ext cx="6582682" cy="2921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4655422-6F55-495E-9461-F8C77D742A51}"/>
                </a:ext>
              </a:extLst>
            </p:cNvPr>
            <p:cNvSpPr/>
            <p:nvPr/>
          </p:nvSpPr>
          <p:spPr>
            <a:xfrm>
              <a:off x="1076325" y="2076450"/>
              <a:ext cx="1000125" cy="171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C6FB1A2-39B2-49C9-93BB-C8A67E2904FF}"/>
              </a:ext>
            </a:extLst>
          </p:cNvPr>
          <p:cNvGrpSpPr/>
          <p:nvPr/>
        </p:nvGrpSpPr>
        <p:grpSpPr>
          <a:xfrm>
            <a:off x="1046640" y="3890554"/>
            <a:ext cx="6582682" cy="292100"/>
            <a:chOff x="1070956" y="2032000"/>
            <a:chExt cx="6582682" cy="2921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D81B5F9-4762-4563-9B29-237B4FFFC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l="19875" t="30693" r="34998" b="65550"/>
            <a:stretch/>
          </p:blipFill>
          <p:spPr>
            <a:xfrm>
              <a:off x="1070956" y="2032000"/>
              <a:ext cx="6582682" cy="292100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DF80041-EB33-45EE-86F3-7308B00243BD}"/>
                </a:ext>
              </a:extLst>
            </p:cNvPr>
            <p:cNvSpPr/>
            <p:nvPr/>
          </p:nvSpPr>
          <p:spPr>
            <a:xfrm flipH="1">
              <a:off x="2114551" y="2083594"/>
              <a:ext cx="373856" cy="1695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14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8CC470-2CFF-4FAD-A2E2-111A7C3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CC44-8DDE-4D48-A114-81ED20C6133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34F8405-84D3-442E-AE09-A8E85CB0F8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9A3DDA-B818-4B09-9F05-1E63CB7A1FA0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CBE9A86-966C-475A-A87F-17D44A69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4" t="33842" r="11111"/>
          <a:stretch/>
        </p:blipFill>
        <p:spPr>
          <a:xfrm>
            <a:off x="579478" y="3111499"/>
            <a:ext cx="6350000" cy="32240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38FAA70-EEE6-4911-A218-C600BE88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013EF65C-AA1A-4111-91AF-1B4DE2A983AE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7370722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表示されたグラフの右上に操作選択ボタンがある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CF5B629-30A7-4C81-9F08-3DF53FF6E26E}"/>
              </a:ext>
            </a:extLst>
          </p:cNvPr>
          <p:cNvSpPr/>
          <p:nvPr/>
        </p:nvSpPr>
        <p:spPr>
          <a:xfrm>
            <a:off x="4279900" y="3111499"/>
            <a:ext cx="2641600" cy="215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62243D-10E2-4227-805D-8C48DC3BA4BE}"/>
              </a:ext>
            </a:extLst>
          </p:cNvPr>
          <p:cNvCxnSpPr>
            <a:cxnSpLocks/>
          </p:cNvCxnSpPr>
          <p:nvPr/>
        </p:nvCxnSpPr>
        <p:spPr>
          <a:xfrm>
            <a:off x="2567313" y="2542522"/>
            <a:ext cx="1710220" cy="568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85C00A5-9357-496C-978C-79E696123FB3}"/>
              </a:ext>
            </a:extLst>
          </p:cNvPr>
          <p:cNvCxnSpPr>
            <a:cxnSpLocks/>
          </p:cNvCxnSpPr>
          <p:nvPr/>
        </p:nvCxnSpPr>
        <p:spPr>
          <a:xfrm flipH="1">
            <a:off x="6921500" y="2544903"/>
            <a:ext cx="2074863" cy="56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53767CB7-3007-44B8-B8BB-AACE7CA2127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カーソルを置いた位置の数値が表示される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6B4215C-BFC3-4077-9A6F-E76643C82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F5F66D3-E811-4AE9-83DD-FC710AA797C2}"/>
              </a:ext>
            </a:extLst>
          </p:cNvPr>
          <p:cNvGrpSpPr/>
          <p:nvPr/>
        </p:nvGrpSpPr>
        <p:grpSpPr>
          <a:xfrm>
            <a:off x="1639265" y="2762621"/>
            <a:ext cx="5865468" cy="3138705"/>
            <a:chOff x="1537252" y="2726909"/>
            <a:chExt cx="5865468" cy="3138705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F757449-6997-488E-8BE1-7604C5E21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12" t="36114" r="20347"/>
            <a:stretch/>
          </p:blipFill>
          <p:spPr>
            <a:xfrm>
              <a:off x="1537252" y="2752309"/>
              <a:ext cx="5746198" cy="311330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F3727D0-200B-403E-AB48-41532041C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117" t="30950" r="19042" b="8510"/>
            <a:stretch/>
          </p:blipFill>
          <p:spPr>
            <a:xfrm>
              <a:off x="1656522" y="2726909"/>
              <a:ext cx="5746198" cy="2950261"/>
            </a:xfrm>
            <a:prstGeom prst="rect">
              <a:avLst/>
            </a:prstGeom>
          </p:spPr>
        </p:pic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554BC095-B8DA-4115-AEED-2776D1099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278" t="65512" r="36406" b="27623"/>
          <a:stretch/>
        </p:blipFill>
        <p:spPr>
          <a:xfrm>
            <a:off x="5160167" y="3772982"/>
            <a:ext cx="760453" cy="334543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FF9422E0-822D-4C77-84ED-D4CDB1AD7AD5}"/>
              </a:ext>
            </a:extLst>
          </p:cNvPr>
          <p:cNvSpPr/>
          <p:nvPr/>
        </p:nvSpPr>
        <p:spPr>
          <a:xfrm>
            <a:off x="5178425" y="3541485"/>
            <a:ext cx="760453" cy="760453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EDE81263-47F2-4B54-835A-834F48EC15B1}"/>
              </a:ext>
            </a:extLst>
          </p:cNvPr>
          <p:cNvCxnSpPr>
            <a:cxnSpLocks/>
            <a:stCxn id="31" idx="2"/>
            <a:endCxn id="19" idx="6"/>
          </p:cNvCxnSpPr>
          <p:nvPr/>
        </p:nvCxnSpPr>
        <p:spPr>
          <a:xfrm rot="5400000">
            <a:off x="6035994" y="2401206"/>
            <a:ext cx="1423390" cy="16176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27E95DEF-101E-4590-99FB-4243D34DFB51}"/>
              </a:ext>
            </a:extLst>
          </p:cNvPr>
          <p:cNvSpPr/>
          <p:nvPr/>
        </p:nvSpPr>
        <p:spPr>
          <a:xfrm>
            <a:off x="3333355" y="4006179"/>
            <a:ext cx="760453" cy="857921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14CF325-C7CA-4EBA-92EF-FF0FF14C73C7}"/>
              </a:ext>
            </a:extLst>
          </p:cNvPr>
          <p:cNvCxnSpPr>
            <a:cxnSpLocks/>
            <a:stCxn id="29" idx="2"/>
            <a:endCxn id="24" idx="6"/>
          </p:cNvCxnSpPr>
          <p:nvPr/>
        </p:nvCxnSpPr>
        <p:spPr>
          <a:xfrm rot="5400000">
            <a:off x="5091695" y="1500435"/>
            <a:ext cx="1936818" cy="393259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33C410-B2BB-4AF1-8F8E-ED97289AC49C}"/>
              </a:ext>
            </a:extLst>
          </p:cNvPr>
          <p:cNvSpPr/>
          <p:nvPr/>
        </p:nvSpPr>
        <p:spPr>
          <a:xfrm>
            <a:off x="78390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E1741B-1C0C-40D9-9146-37CDF39D6572}"/>
              </a:ext>
            </a:extLst>
          </p:cNvPr>
          <p:cNvSpPr/>
          <p:nvPr/>
        </p:nvSpPr>
        <p:spPr>
          <a:xfrm>
            <a:off x="73691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48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A3D7EEB-40B4-41B5-B5AF-675551036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31" t="46983" r="20625"/>
          <a:stretch/>
        </p:blipFill>
        <p:spPr>
          <a:xfrm>
            <a:off x="1766347" y="2961166"/>
            <a:ext cx="5499516" cy="2583649"/>
          </a:xfrm>
          <a:prstGeom prst="rect">
            <a:avLst/>
          </a:prstGeom>
          <a:ln>
            <a:noFill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53767CB7-3007-44B8-B8BB-AACE7CA2127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カーソルを置いた位置の数値が表示される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6B4215C-BFC3-4077-9A6F-E76643C82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FF9422E0-822D-4C77-84ED-D4CDB1AD7AD5}"/>
              </a:ext>
            </a:extLst>
          </p:cNvPr>
          <p:cNvSpPr/>
          <p:nvPr/>
        </p:nvSpPr>
        <p:spPr>
          <a:xfrm>
            <a:off x="1910068" y="3403601"/>
            <a:ext cx="3988158" cy="42896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EDE81263-47F2-4B54-835A-834F48EC15B1}"/>
              </a:ext>
            </a:extLst>
          </p:cNvPr>
          <p:cNvCxnSpPr>
            <a:cxnSpLocks/>
            <a:stCxn id="31" idx="2"/>
            <a:endCxn id="24" idx="6"/>
          </p:cNvCxnSpPr>
          <p:nvPr/>
        </p:nvCxnSpPr>
        <p:spPr>
          <a:xfrm rot="5400000">
            <a:off x="5529840" y="2906415"/>
            <a:ext cx="1948979" cy="113279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27E95DEF-101E-4590-99FB-4243D34DFB51}"/>
              </a:ext>
            </a:extLst>
          </p:cNvPr>
          <p:cNvSpPr/>
          <p:nvPr/>
        </p:nvSpPr>
        <p:spPr>
          <a:xfrm>
            <a:off x="5695471" y="3558380"/>
            <a:ext cx="242462" cy="1777841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E1741B-1C0C-40D9-9146-37CDF39D6572}"/>
              </a:ext>
            </a:extLst>
          </p:cNvPr>
          <p:cNvSpPr/>
          <p:nvPr/>
        </p:nvSpPr>
        <p:spPr>
          <a:xfrm>
            <a:off x="6883400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53767CB7-3007-44B8-B8BB-AACE7CA2127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グラフの中心を起点に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で縮小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6B4215C-BFC3-4077-9A6F-E76643C82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33C410-B2BB-4AF1-8F8E-ED97289AC49C}"/>
              </a:ext>
            </a:extLst>
          </p:cNvPr>
          <p:cNvSpPr/>
          <p:nvPr/>
        </p:nvSpPr>
        <p:spPr>
          <a:xfrm>
            <a:off x="56292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E1741B-1C0C-40D9-9146-37CDF39D6572}"/>
              </a:ext>
            </a:extLst>
          </p:cNvPr>
          <p:cNvSpPr/>
          <p:nvPr/>
        </p:nvSpPr>
        <p:spPr>
          <a:xfrm>
            <a:off x="52355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F7A034B-862E-4563-ABA4-18FD05F3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17" t="39832" r="19317" b="6582"/>
          <a:stretch/>
        </p:blipFill>
        <p:spPr>
          <a:xfrm>
            <a:off x="901551" y="3840785"/>
            <a:ext cx="3191790" cy="14853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A6BCC7-1ACB-48B8-8005-3AB55EE1F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5" t="45216" r="20923" b="4770"/>
          <a:stretch/>
        </p:blipFill>
        <p:spPr>
          <a:xfrm>
            <a:off x="5050661" y="3865717"/>
            <a:ext cx="3206450" cy="1460443"/>
          </a:xfrm>
          <a:prstGeom prst="rect">
            <a:avLst/>
          </a:prstGeom>
        </p:spPr>
      </p:pic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EDE81263-47F2-4B54-835A-834F48EC15B1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 rot="5400000">
            <a:off x="3288942" y="1706826"/>
            <a:ext cx="1342463" cy="2925454"/>
          </a:xfrm>
          <a:prstGeom prst="bentConnector3">
            <a:avLst>
              <a:gd name="adj1" fmla="val 518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DF32582-366A-431F-A717-665989D9FA57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16200000" flipH="1">
            <a:off x="5546032" y="2757863"/>
            <a:ext cx="1339690" cy="8760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4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7A034B-862E-4563-ABA4-18FD05F39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7" t="39832" r="19317" b="6582"/>
          <a:stretch/>
        </p:blipFill>
        <p:spPr>
          <a:xfrm>
            <a:off x="896978" y="3839162"/>
            <a:ext cx="3191790" cy="1485375"/>
          </a:xfrm>
          <a:prstGeom prst="rect">
            <a:avLst/>
          </a:prstGeom>
          <a:ln>
            <a:noFill/>
          </a:ln>
        </p:spPr>
      </p:pic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96C51D9E-596F-4AA3-A7B1-0132A43A8440}"/>
              </a:ext>
            </a:extLst>
          </p:cNvPr>
          <p:cNvSpPr/>
          <p:nvPr/>
        </p:nvSpPr>
        <p:spPr>
          <a:xfrm rot="12600000">
            <a:off x="4337379" y="4405085"/>
            <a:ext cx="586178" cy="505326"/>
          </a:xfrm>
          <a:prstGeom prst="triangle">
            <a:avLst/>
          </a:prstGeom>
          <a:solidFill>
            <a:srgbClr val="FE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E900428-DE08-4E03-A7E3-5F57BF89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4" t="39670" r="19237"/>
          <a:stretch/>
        </p:blipFill>
        <p:spPr>
          <a:xfrm>
            <a:off x="5429814" y="3733799"/>
            <a:ext cx="3154889" cy="16542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53767CB7-3007-44B8-B8BB-AACE7CA2127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8168282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拡大・縮小をリセット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は自動設定、  は縮尺クリア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6B4215C-BFC3-4077-9A6F-E76643C82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33C410-B2BB-4AF1-8F8E-ED97289AC49C}"/>
              </a:ext>
            </a:extLst>
          </p:cNvPr>
          <p:cNvSpPr/>
          <p:nvPr/>
        </p:nvSpPr>
        <p:spPr>
          <a:xfrm>
            <a:off x="64039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E1741B-1C0C-40D9-9146-37CDF39D6572}"/>
              </a:ext>
            </a:extLst>
          </p:cNvPr>
          <p:cNvSpPr/>
          <p:nvPr/>
        </p:nvSpPr>
        <p:spPr>
          <a:xfrm>
            <a:off x="60356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E4EDE79-8ED1-4F96-B0C3-4F766BDFD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85" t="35234" r="23089" b="62680"/>
          <a:stretch/>
        </p:blipFill>
        <p:spPr>
          <a:xfrm>
            <a:off x="4255043" y="1457507"/>
            <a:ext cx="248460" cy="2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00CCDA7-F36A-4EA8-937B-9AC591E3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08" t="35125" r="21366" b="62789"/>
          <a:stretch/>
        </p:blipFill>
        <p:spPr>
          <a:xfrm>
            <a:off x="6289500" y="1456049"/>
            <a:ext cx="248460" cy="2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12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53767CB7-3007-44B8-B8BB-AACE7CA2127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自由形か四角形で強調したい値を選択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6B4215C-BFC3-4077-9A6F-E76643C82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33C410-B2BB-4AF1-8F8E-ED97289AC49C}"/>
              </a:ext>
            </a:extLst>
          </p:cNvPr>
          <p:cNvSpPr/>
          <p:nvPr/>
        </p:nvSpPr>
        <p:spPr>
          <a:xfrm>
            <a:off x="47275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E1741B-1C0C-40D9-9146-37CDF39D6572}"/>
              </a:ext>
            </a:extLst>
          </p:cNvPr>
          <p:cNvSpPr/>
          <p:nvPr/>
        </p:nvSpPr>
        <p:spPr>
          <a:xfrm>
            <a:off x="43338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D74C3F-C533-47A6-A96D-4215A3B74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9" t="43746" r="20139"/>
          <a:stretch/>
        </p:blipFill>
        <p:spPr>
          <a:xfrm>
            <a:off x="1733550" y="3304588"/>
            <a:ext cx="5575300" cy="27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53767CB7-3007-44B8-B8BB-AACE7CA2127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水平垂直に移動可能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6B4215C-BFC3-4077-9A6F-E76643C82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E1741B-1C0C-40D9-9146-37CDF39D6572}"/>
              </a:ext>
            </a:extLst>
          </p:cNvPr>
          <p:cNvSpPr/>
          <p:nvPr/>
        </p:nvSpPr>
        <p:spPr>
          <a:xfrm>
            <a:off x="39401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A415BDF-34B7-438E-B368-05EBA5DA5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t="43746" r="18889"/>
          <a:stretch/>
        </p:blipFill>
        <p:spPr>
          <a:xfrm>
            <a:off x="1854200" y="3187699"/>
            <a:ext cx="5575300" cy="2741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7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26C30-EF1F-4C18-B63A-64BA3F4D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8" cy="930729"/>
          </a:xfrm>
        </p:spPr>
        <p:txBody>
          <a:bodyPr anchor="b">
            <a:normAutofit/>
          </a:bodyPr>
          <a:lstStyle/>
          <a:p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40FC41-5CD4-45CB-969F-7CE6C24C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43E707-A584-4885-9822-8AF4AE73DE3C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316E76C8-BCBB-4B53-85F2-084FDE4D949F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066487" cy="29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使い方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30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82F870-E549-4D46-A14C-EC8C0DFDA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t="37883" r="15507" b="13307"/>
          <a:stretch/>
        </p:blipFill>
        <p:spPr>
          <a:xfrm>
            <a:off x="5075194" y="4551635"/>
            <a:ext cx="3363567" cy="1392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57E8132-3D22-4F1B-8FD2-E6EC5899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79" t="75664" r="30183" b="3981"/>
          <a:stretch/>
        </p:blipFill>
        <p:spPr>
          <a:xfrm>
            <a:off x="884278" y="2951031"/>
            <a:ext cx="3863578" cy="1949083"/>
          </a:xfrm>
          <a:prstGeom prst="rect">
            <a:avLst/>
          </a:prstGeom>
          <a:ln>
            <a:noFill/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A0E35DA-BB1A-48AD-B4EE-EAAD41B54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D03DC99-9C29-43FA-9121-965071F7E36F}"/>
              </a:ext>
            </a:extLst>
          </p:cNvPr>
          <p:cNvSpPr/>
          <p:nvPr/>
        </p:nvSpPr>
        <p:spPr>
          <a:xfrm>
            <a:off x="3559175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グラフィックス 32" descr="矢印: 右回転">
            <a:extLst>
              <a:ext uri="{FF2B5EF4-FFF2-40B4-BE49-F238E27FC236}">
                <a16:creationId xmlns:a16="http://schemas.microsoft.com/office/drawing/2014/main" id="{0B4FFB91-5034-4F3E-ADA6-FF87F53B8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1999" y="3558517"/>
            <a:ext cx="914400" cy="914400"/>
          </a:xfrm>
          <a:prstGeom prst="rect">
            <a:avLst/>
          </a:prstGeom>
        </p:spPr>
      </p:pic>
      <p:sp>
        <p:nvSpPr>
          <p:cNvPr id="34" name="Content Placeholder 18">
            <a:extLst>
              <a:ext uri="{FF2B5EF4-FFF2-40B4-BE49-F238E27FC236}">
                <a16:creationId xmlns:a16="http://schemas.microsoft.com/office/drawing/2014/main" id="{3FC91ECA-D733-4887-982D-247BE918FA1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ドラックで範囲指定し拡大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47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CA0E35DA-BB1A-48AD-B4EE-EAAD41B54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76837" y="2005285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D03DC99-9C29-43FA-9121-965071F7E36F}"/>
              </a:ext>
            </a:extLst>
          </p:cNvPr>
          <p:cNvSpPr/>
          <p:nvPr/>
        </p:nvSpPr>
        <p:spPr>
          <a:xfrm>
            <a:off x="3065690" y="2029737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Content Placeholder 18">
            <a:extLst>
              <a:ext uri="{FF2B5EF4-FFF2-40B4-BE49-F238E27FC236}">
                <a16:creationId xmlns:a16="http://schemas.microsoft.com/office/drawing/2014/main" id="{3FC91ECA-D733-4887-982D-247BE918FA1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オンラインで保存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会員のみ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4E5D831-B040-4025-AFAA-37930AC96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1" t="34102" r="11111" b="61467"/>
          <a:stretch/>
        </p:blipFill>
        <p:spPr>
          <a:xfrm>
            <a:off x="2584097" y="3710711"/>
            <a:ext cx="6402063" cy="5207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020AA1-3087-4BA2-B3D8-2A1B50D33D88}"/>
              </a:ext>
            </a:extLst>
          </p:cNvPr>
          <p:cNvSpPr/>
          <p:nvPr/>
        </p:nvSpPr>
        <p:spPr>
          <a:xfrm>
            <a:off x="3072950" y="3735163"/>
            <a:ext cx="374650" cy="46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B9ADA95B-44FD-47B5-9B30-8AFDF19EB5E9}"/>
              </a:ext>
            </a:extLst>
          </p:cNvPr>
          <p:cNvSpPr txBox="1">
            <a:spLocks/>
          </p:cNvSpPr>
          <p:nvPr/>
        </p:nvSpPr>
        <p:spPr>
          <a:xfrm>
            <a:off x="739138" y="3112538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画像で保存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png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93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 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(3Dplot)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6B1520-5095-434C-8479-1CD57F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8518B0-95EB-4A10-91EE-1BE96DF36807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Content Placeholder 18">
            <a:extLst>
              <a:ext uri="{FF2B5EF4-FFF2-40B4-BE49-F238E27FC236}">
                <a16:creationId xmlns:a16="http://schemas.microsoft.com/office/drawing/2014/main" id="{3FC91ECA-D733-4887-982D-247BE918FA16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6994139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の場合ボタンが変わる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B0FF8D2-F33E-4204-9D68-69413C6A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58" t="34587" r="27499" b="8042"/>
          <a:stretch/>
        </p:blipFill>
        <p:spPr>
          <a:xfrm>
            <a:off x="905606" y="2856888"/>
            <a:ext cx="5069467" cy="3287894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D03DC99-9C29-43FA-9121-965071F7E36F}"/>
              </a:ext>
            </a:extLst>
          </p:cNvPr>
          <p:cNvSpPr/>
          <p:nvPr/>
        </p:nvSpPr>
        <p:spPr>
          <a:xfrm>
            <a:off x="3797300" y="2908300"/>
            <a:ext cx="2051049" cy="230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E5D2256-CC85-4790-8A52-40BDBDC5B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4" t="35440" r="28917" b="60250"/>
          <a:stretch/>
        </p:blipFill>
        <p:spPr>
          <a:xfrm>
            <a:off x="2576837" y="1992853"/>
            <a:ext cx="4113264" cy="5331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F2F49D4-5ED0-4ED0-9FE4-7E3FFA8EF936}"/>
              </a:ext>
            </a:extLst>
          </p:cNvPr>
          <p:cNvCxnSpPr>
            <a:cxnSpLocks/>
          </p:cNvCxnSpPr>
          <p:nvPr/>
        </p:nvCxnSpPr>
        <p:spPr>
          <a:xfrm flipH="1">
            <a:off x="5848349" y="2535551"/>
            <a:ext cx="854870" cy="3727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3A72FFE-8B16-4E15-9F2D-4016AB51A403}"/>
              </a:ext>
            </a:extLst>
          </p:cNvPr>
          <p:cNvCxnSpPr>
            <a:cxnSpLocks/>
          </p:cNvCxnSpPr>
          <p:nvPr/>
        </p:nvCxnSpPr>
        <p:spPr>
          <a:xfrm>
            <a:off x="2557463" y="2535551"/>
            <a:ext cx="1262062" cy="3727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8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9470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40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Content Placeholder 18">
            <a:extLst>
              <a:ext uri="{FF2B5EF4-FFF2-40B4-BE49-F238E27FC236}">
                <a16:creationId xmlns:a16="http://schemas.microsoft.com/office/drawing/2014/main" id="{32484C50-14B4-4FA9-8B9A-AE036FEB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8" y="1407113"/>
            <a:ext cx="5615913" cy="13286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社が出しているライブラリで、データの可視化や共有が可能です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7824D3-2441-46AB-BC81-5A19AA44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BF4663-B90D-43BA-92FF-DE219185AC50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7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07473BF-A84E-46E1-B21A-F8B14BB0D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4" t="33732" r="17252" b="5356"/>
          <a:stretch/>
        </p:blipFill>
        <p:spPr>
          <a:xfrm>
            <a:off x="4815382" y="3195805"/>
            <a:ext cx="3490723" cy="2434493"/>
          </a:xfrm>
          <a:prstGeom prst="rect">
            <a:avLst/>
          </a:prstGeom>
          <a:ln>
            <a:noFill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470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他の可視化ライブラリとの違い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26CF4508-A484-421B-8154-97BD87911FCE}"/>
              </a:ext>
            </a:extLst>
          </p:cNvPr>
          <p:cNvSpPr/>
          <p:nvPr/>
        </p:nvSpPr>
        <p:spPr>
          <a:xfrm rot="3600000">
            <a:off x="2106889" y="2562988"/>
            <a:ext cx="586178" cy="505326"/>
          </a:xfrm>
          <a:prstGeom prst="triangle">
            <a:avLst/>
          </a:prstGeom>
          <a:solidFill>
            <a:srgbClr val="FE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22EDE1D7-6139-4CDB-9689-50108DA19114}"/>
              </a:ext>
            </a:extLst>
          </p:cNvPr>
          <p:cNvSpPr txBox="1">
            <a:spLocks/>
          </p:cNvSpPr>
          <p:nvPr/>
        </p:nvSpPr>
        <p:spPr>
          <a:xfrm>
            <a:off x="731878" y="3457934"/>
            <a:ext cx="3177176" cy="132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マウスで動かせる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グラフが作れる！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54A1FA-1BC8-4BDC-9899-5008B1A2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0ADAE3-B041-4EE4-BC6E-40EFCE60C074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FAABE6F8-6337-4A7A-96B3-549E38F388A2}"/>
              </a:ext>
            </a:extLst>
          </p:cNvPr>
          <p:cNvSpPr txBox="1">
            <a:spLocks/>
          </p:cNvSpPr>
          <p:nvPr/>
        </p:nvSpPr>
        <p:spPr>
          <a:xfrm>
            <a:off x="731878" y="1407113"/>
            <a:ext cx="5615913" cy="132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で作成され、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上でインタラクティブに使用することができます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4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38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CD1668E-2D81-469F-9603-8B6DE4702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16" t="46458" r="32738" b="20530"/>
          <a:stretch/>
        </p:blipFill>
        <p:spPr>
          <a:xfrm>
            <a:off x="1178880" y="3486636"/>
            <a:ext cx="1407887" cy="1386652"/>
          </a:xfrm>
          <a:prstGeom prst="rect">
            <a:avLst/>
          </a:prstGeom>
        </p:spPr>
      </p:pic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AD3A37A1-B05E-45C3-97E3-B155BC215D2B}"/>
              </a:ext>
            </a:extLst>
          </p:cNvPr>
          <p:cNvSpPr/>
          <p:nvPr/>
        </p:nvSpPr>
        <p:spPr>
          <a:xfrm rot="12600000">
            <a:off x="3702379" y="3846285"/>
            <a:ext cx="586178" cy="505326"/>
          </a:xfrm>
          <a:prstGeom prst="triangle">
            <a:avLst/>
          </a:prstGeom>
          <a:solidFill>
            <a:srgbClr val="FE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51713C6-63DC-4F74-B36E-C0E41B77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79" y="3682968"/>
            <a:ext cx="2742508" cy="665526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2E41F-EC8E-4AD2-869E-C7F1C9F4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8524A68-E6BD-4455-9BD3-479605313542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49708E58-B4C6-42EC-8E07-9EE1D5C57D00}"/>
              </a:ext>
            </a:extLst>
          </p:cNvPr>
          <p:cNvSpPr txBox="1">
            <a:spLocks/>
          </p:cNvSpPr>
          <p:nvPr/>
        </p:nvSpPr>
        <p:spPr>
          <a:xfrm>
            <a:off x="731878" y="1407113"/>
            <a:ext cx="5337618" cy="138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Prompt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を立ち上げ、「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conda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install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」を打ち込む</a:t>
            </a:r>
          </a:p>
        </p:txBody>
      </p:sp>
    </p:spTree>
    <p:extLst>
      <p:ext uri="{BB962C8B-B14F-4D97-AF65-F5344CB8AC3E}">
        <p14:creationId xmlns:p14="http://schemas.microsoft.com/office/powerpoint/2010/main" val="31047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940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77C7D0A-9ACC-4840-93B5-A0F87089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4744" r="65147" b="34368"/>
          <a:stretch/>
        </p:blipFill>
        <p:spPr>
          <a:xfrm>
            <a:off x="2024742" y="2941660"/>
            <a:ext cx="5094514" cy="236118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F08E14-DD8C-4EC3-B104-EB1421924D8F}"/>
              </a:ext>
            </a:extLst>
          </p:cNvPr>
          <p:cNvSpPr/>
          <p:nvPr/>
        </p:nvSpPr>
        <p:spPr>
          <a:xfrm>
            <a:off x="2022681" y="4422942"/>
            <a:ext cx="1996517" cy="506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B369AA-499A-4392-AD03-11FE73EA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F6274D-682D-4710-9897-F3FFE9A98A46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93C5164C-2C6D-4241-94CA-93398ADD0DB4}"/>
              </a:ext>
            </a:extLst>
          </p:cNvPr>
          <p:cNvSpPr txBox="1">
            <a:spLocks/>
          </p:cNvSpPr>
          <p:nvPr/>
        </p:nvSpPr>
        <p:spPr>
          <a:xfrm>
            <a:off x="731877" y="1407113"/>
            <a:ext cx="7245931" cy="218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パッケージのダウンロード許可を申請される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問題なければ「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」を選択し、インストールする</a:t>
            </a:r>
          </a:p>
        </p:txBody>
      </p:sp>
    </p:spTree>
    <p:extLst>
      <p:ext uri="{BB962C8B-B14F-4D97-AF65-F5344CB8AC3E}">
        <p14:creationId xmlns:p14="http://schemas.microsoft.com/office/powerpoint/2010/main" val="335607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65DAF1BA-C887-4B60-85A1-E1A947BA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0" y="4687077"/>
            <a:ext cx="7047587" cy="8474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5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97876F-C534-471D-AFFB-215F469128EC}"/>
              </a:ext>
            </a:extLst>
          </p:cNvPr>
          <p:cNvSpPr txBox="1"/>
          <p:nvPr/>
        </p:nvSpPr>
        <p:spPr>
          <a:xfrm>
            <a:off x="4033904" y="495330"/>
            <a:ext cx="20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できない場合</a:t>
            </a:r>
            <a:endParaRPr kumimoji="1" lang="ja-JP" altLang="en-US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D4E38C-0784-4F12-872C-CDE48B14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0BDD37-85B5-4FFB-BBC9-04AF0BED7304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F22C8319-8250-4A5B-B02A-8D0F4884DE81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7365482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version error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が出る場合は、「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--version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」と打ち込み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version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5035DD-88F9-4048-A762-50B3BEC8B499}"/>
              </a:ext>
            </a:extLst>
          </p:cNvPr>
          <p:cNvSpPr/>
          <p:nvPr/>
        </p:nvSpPr>
        <p:spPr>
          <a:xfrm>
            <a:off x="731878" y="3733800"/>
            <a:ext cx="7205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version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にあった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pip install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==(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指定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version)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」をし、インストールする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187C783-4F25-4035-82FD-F0C9C51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0" y="2291803"/>
            <a:ext cx="5358848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952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import</a:t>
            </a:r>
            <a:endParaRPr lang="ja-JP" altLang="en-US" sz="4000" b="1" kern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2BBA8E-C5BB-4565-B817-B951DAECC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2" t="33581" r="33482" b="52201"/>
          <a:stretch/>
        </p:blipFill>
        <p:spPr>
          <a:xfrm>
            <a:off x="1046640" y="2040708"/>
            <a:ext cx="5423648" cy="86340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5B15-7652-427E-8E26-DF8F51FA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46D5E2-6B6A-47A5-8591-1E73E3832CDA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3158AABD-D19A-46B5-BCBE-73EAFDFBFE39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7365482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Jupyter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Notebook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等で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plotly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</a:t>
            </a:r>
          </a:p>
        </p:txBody>
      </p:sp>
    </p:spTree>
    <p:extLst>
      <p:ext uri="{BB962C8B-B14F-4D97-AF65-F5344CB8AC3E}">
        <p14:creationId xmlns:p14="http://schemas.microsoft.com/office/powerpoint/2010/main" val="19492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E6DE-238E-420E-AEFB-F42288F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52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000" b="1" kern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環境設定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C3BD433-24BA-4FEC-A012-58A26FC48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2" t="54348" r="36825" b="12357"/>
          <a:stretch/>
        </p:blipFill>
        <p:spPr>
          <a:xfrm>
            <a:off x="1046640" y="2711122"/>
            <a:ext cx="5092701" cy="2021888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D3D05-A442-420A-BB60-F6A47E03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1500" y="6468821"/>
            <a:ext cx="2057400" cy="365125"/>
          </a:xfrm>
        </p:spPr>
        <p:txBody>
          <a:bodyPr/>
          <a:lstStyle/>
          <a:p>
            <a:fld id="{A636CC44-8DDE-4D48-A114-81ED20C61334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7C4645-B8C8-46BA-84A1-7B0202D8462B}"/>
              </a:ext>
            </a:extLst>
          </p:cNvPr>
          <p:cNvSpPr/>
          <p:nvPr/>
        </p:nvSpPr>
        <p:spPr>
          <a:xfrm>
            <a:off x="427078" y="366687"/>
            <a:ext cx="304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01BE34BF-8A54-448A-9CAB-A6BE1A393CD5}"/>
              </a:ext>
            </a:extLst>
          </p:cNvPr>
          <p:cNvSpPr txBox="1">
            <a:spLocks/>
          </p:cNvSpPr>
          <p:nvPr/>
        </p:nvSpPr>
        <p:spPr>
          <a:xfrm>
            <a:off x="731878" y="1407112"/>
            <a:ext cx="7630244" cy="202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オフライン、オンラインのどちらかを選ぶ　　　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オンラインは２種類あり、パブリックオンラインは会員登録が必要、プライベートオンラインは有料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64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332</Words>
  <Application>Microsoft Office PowerPoint</Application>
  <PresentationFormat>画面に合わせる 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メイリオ</vt:lpstr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plotly 使用方法</vt:lpstr>
      <vt:lpstr> アジェンダ</vt:lpstr>
      <vt:lpstr> plotlyとは</vt:lpstr>
      <vt:lpstr> 他の可視化ライブラリとの違い</vt:lpstr>
      <vt:lpstr> インストール</vt:lpstr>
      <vt:lpstr> インストール</vt:lpstr>
      <vt:lpstr> インストール</vt:lpstr>
      <vt:lpstr> import</vt:lpstr>
      <vt:lpstr> 環境設定</vt:lpstr>
      <vt:lpstr> データ設定</vt:lpstr>
      <vt:lpstr> modeの種類</vt:lpstr>
      <vt:lpstr> グラフの表示</vt:lpstr>
      <vt:lpstr>PowerPoint プレゼンテーション</vt:lpstr>
      <vt:lpstr> 操作方法 (2Dplot)</vt:lpstr>
      <vt:lpstr> 操作方法 (2Dplot)</vt:lpstr>
      <vt:lpstr> 操作方法 (2Dplot)</vt:lpstr>
      <vt:lpstr> 操作方法 (2Dplot)</vt:lpstr>
      <vt:lpstr> 操作方法 (2Dplot)</vt:lpstr>
      <vt:lpstr> 操作方法 (2Dplot)</vt:lpstr>
      <vt:lpstr> 操作方法 (2Dplot)</vt:lpstr>
      <vt:lpstr> 操作方法 (2Dplot)</vt:lpstr>
      <vt:lpstr> 操作方法 (3Dplot)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</dc:title>
  <dc:creator>ryota_hara</dc:creator>
  <cp:lastModifiedBy>ryota_hara</cp:lastModifiedBy>
  <cp:revision>54</cp:revision>
  <dcterms:created xsi:type="dcterms:W3CDTF">2018-11-01T01:28:14Z</dcterms:created>
  <dcterms:modified xsi:type="dcterms:W3CDTF">2018-11-02T09:36:22Z</dcterms:modified>
</cp:coreProperties>
</file>