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63" r:id="rId3"/>
    <p:sldId id="312" r:id="rId4"/>
    <p:sldId id="262" r:id="rId5"/>
    <p:sldId id="266" r:id="rId6"/>
    <p:sldId id="308" r:id="rId7"/>
    <p:sldId id="267" r:id="rId8"/>
    <p:sldId id="269" r:id="rId9"/>
    <p:sldId id="268" r:id="rId10"/>
    <p:sldId id="291" r:id="rId11"/>
    <p:sldId id="283" r:id="rId12"/>
    <p:sldId id="289" r:id="rId13"/>
    <p:sldId id="306" r:id="rId14"/>
    <p:sldId id="296" r:id="rId15"/>
    <p:sldId id="301" r:id="rId16"/>
    <p:sldId id="304" r:id="rId17"/>
    <p:sldId id="299" r:id="rId18"/>
    <p:sldId id="315" r:id="rId19"/>
    <p:sldId id="313" r:id="rId20"/>
    <p:sldId id="280" r:id="rId21"/>
    <p:sldId id="309" r:id="rId22"/>
    <p:sldId id="294" r:id="rId23"/>
    <p:sldId id="292" r:id="rId24"/>
    <p:sldId id="314" r:id="rId25"/>
    <p:sldId id="258" r:id="rId26"/>
    <p:sldId id="286" r:id="rId27"/>
    <p:sldId id="311" r:id="rId28"/>
    <p:sldId id="273" r:id="rId29"/>
    <p:sldId id="259" r:id="rId30"/>
    <p:sldId id="278" r:id="rId31"/>
    <p:sldId id="276" r:id="rId32"/>
    <p:sldId id="277"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DCC2FD"/>
    <a:srgbClr val="FF7E79"/>
    <a:srgbClr val="FFCCBA"/>
    <a:srgbClr val="E28181"/>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658"/>
    <p:restoredTop sz="96208"/>
  </p:normalViewPr>
  <p:slideViewPr>
    <p:cSldViewPr snapToGrid="0" snapToObjects="1">
      <p:cViewPr varScale="1">
        <p:scale>
          <a:sx n="76" d="100"/>
          <a:sy n="76" d="100"/>
        </p:scale>
        <p:origin x="216"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8A0A3-9221-394A-B655-4DFBA0A93E53}" type="datetimeFigureOut">
              <a:rPr lang="en-US" smtClean="0"/>
              <a:t>12/11/19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0D9EC-A517-2C45-97DA-091C51346B2B}" type="slidenum">
              <a:rPr lang="en-US" smtClean="0"/>
              <a:t>‹#›</a:t>
            </a:fld>
            <a:endParaRPr lang="en-US"/>
          </a:p>
        </p:txBody>
      </p:sp>
    </p:spTree>
    <p:extLst>
      <p:ext uri="{BB962C8B-B14F-4D97-AF65-F5344CB8AC3E}">
        <p14:creationId xmlns:p14="http://schemas.microsoft.com/office/powerpoint/2010/main" val="307013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C559-3B2F-8744-ADD6-FC94D80C44A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6DDF185-33AC-7649-89BC-19EC07B24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2F71A68-0D34-D946-9C95-48BC540CA51F}"/>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5" name="Footer Placeholder 4">
            <a:extLst>
              <a:ext uri="{FF2B5EF4-FFF2-40B4-BE49-F238E27FC236}">
                <a16:creationId xmlns:a16="http://schemas.microsoft.com/office/drawing/2014/main" id="{65B9AC27-857E-8D43-98A4-A283347CCA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FEDA6-4A28-5E4D-9EA4-440061DDBCA6}"/>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388704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E124-7719-6041-84A5-854AAB53873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62EE041-B8BF-1847-A574-EA070931382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502F25-D9DC-C84E-9B7B-C22A0BF33804}"/>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5" name="Footer Placeholder 4">
            <a:extLst>
              <a:ext uri="{FF2B5EF4-FFF2-40B4-BE49-F238E27FC236}">
                <a16:creationId xmlns:a16="http://schemas.microsoft.com/office/drawing/2014/main" id="{CE89CBEF-4843-0647-AAD7-FDE046F78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784C3-698D-9640-9D3F-8DC4C1AEE26D}"/>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1854551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3869F-7ED5-7044-A7D3-6F74511416B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FF358C-0B84-0743-A3DB-4046100ECD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4A2588-419A-6A4F-BB18-D2329E7BB3D7}"/>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5" name="Footer Placeholder 4">
            <a:extLst>
              <a:ext uri="{FF2B5EF4-FFF2-40B4-BE49-F238E27FC236}">
                <a16:creationId xmlns:a16="http://schemas.microsoft.com/office/drawing/2014/main" id="{2847F30F-3E19-494E-8344-FB8AA5A17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D1331-E4CF-0247-A76E-AF6C65B6F1C3}"/>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767094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DBC7E-7BAE-F942-8BB2-8662CF23D3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1D21CD2-FAF1-9B4F-95CC-D1C2E622B0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B1326D-709E-DC43-8FBE-1925F61BBCFA}"/>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5" name="Footer Placeholder 4">
            <a:extLst>
              <a:ext uri="{FF2B5EF4-FFF2-40B4-BE49-F238E27FC236}">
                <a16:creationId xmlns:a16="http://schemas.microsoft.com/office/drawing/2014/main" id="{61CC9B15-FE23-0641-BC12-59A69DA83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1989B-617E-C745-B78E-10B4C950754D}"/>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3311926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8C0C-E481-4E4A-B834-8F7E237DD44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914CB9A-D8BE-7A40-AE7A-5477B57C8C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44B85A2-4BF4-6143-B14B-632E88B7CDE3}"/>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5" name="Footer Placeholder 4">
            <a:extLst>
              <a:ext uri="{FF2B5EF4-FFF2-40B4-BE49-F238E27FC236}">
                <a16:creationId xmlns:a16="http://schemas.microsoft.com/office/drawing/2014/main" id="{02E05D1D-ADDD-F74E-A11B-057FE8E7B8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E3722-BF46-9049-93C6-9681BF347223}"/>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1553710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BABF-C34B-2B47-B30B-F85D5320BF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974296-62E4-2542-A5C0-9EF84AC17B2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F498B5-DFE3-5341-9D0F-6265F0F2289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86DE75-F5A5-E540-A6F7-8FA6AF44618D}"/>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6" name="Footer Placeholder 5">
            <a:extLst>
              <a:ext uri="{FF2B5EF4-FFF2-40B4-BE49-F238E27FC236}">
                <a16:creationId xmlns:a16="http://schemas.microsoft.com/office/drawing/2014/main" id="{7E0819FA-A293-214A-8CE6-816803C66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28BE9-23A7-994F-A401-0131A3848D71}"/>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3400092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B78A-E757-5B4F-912F-CC151CAC8C4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812E18-ABAF-E84D-A0AB-93361115E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2A0441E-5189-F841-95A6-157357BE41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C1B4983-C9F3-5043-87E5-48F5515F13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AF4793-271D-3F45-9E3F-5DE00399D4F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C6C266B-E4C9-9846-85B8-AE90BE52DD69}"/>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8" name="Footer Placeholder 7">
            <a:extLst>
              <a:ext uri="{FF2B5EF4-FFF2-40B4-BE49-F238E27FC236}">
                <a16:creationId xmlns:a16="http://schemas.microsoft.com/office/drawing/2014/main" id="{F3210650-2E49-F443-9774-4911FD219D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005F1E-85FA-C243-824A-1701FA0C3F28}"/>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1037430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7792-4951-6740-A9D9-5CBA75FFEA1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FD88D4A-0FDC-8A4D-819D-F4FF2A2E5749}"/>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4" name="Footer Placeholder 3">
            <a:extLst>
              <a:ext uri="{FF2B5EF4-FFF2-40B4-BE49-F238E27FC236}">
                <a16:creationId xmlns:a16="http://schemas.microsoft.com/office/drawing/2014/main" id="{8AD7932A-9613-F043-888F-E574B6494F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B5E46F-CBFA-E743-A5BA-07661ECB1030}"/>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3447700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BF2CB-F9CB-434D-BD2F-96573AEDA3CF}"/>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3" name="Footer Placeholder 2">
            <a:extLst>
              <a:ext uri="{FF2B5EF4-FFF2-40B4-BE49-F238E27FC236}">
                <a16:creationId xmlns:a16="http://schemas.microsoft.com/office/drawing/2014/main" id="{F8F4CAE9-ADFA-7C48-99AF-2EF07A3CFC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AE0966-C08A-3A49-9D36-F78EF499B57C}"/>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407557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DE76-4F29-6940-BDB5-9A0567BC46A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CCC7EDF-EA94-D448-BFB8-B0B8CB151E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563EDA-D66E-1B49-A28F-1E07034644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4A874E-6AC6-244F-A945-EA518E37B841}"/>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6" name="Footer Placeholder 5">
            <a:extLst>
              <a:ext uri="{FF2B5EF4-FFF2-40B4-BE49-F238E27FC236}">
                <a16:creationId xmlns:a16="http://schemas.microsoft.com/office/drawing/2014/main" id="{38CDECD8-4D09-0442-AA11-CC191E851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05D5BC-D824-814F-8601-848ABE05DA6D}"/>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137296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E227-FF30-D946-A2A3-2CEBD4BCA4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7227F0E-D69A-FA40-B8E4-D289238F3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D938A0-3757-9A4A-8EDA-8098610AC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48DB9-5E82-B140-9E91-59D3F709424C}"/>
              </a:ext>
            </a:extLst>
          </p:cNvPr>
          <p:cNvSpPr>
            <a:spLocks noGrp="1"/>
          </p:cNvSpPr>
          <p:nvPr>
            <p:ph type="dt" sz="half" idx="10"/>
          </p:nvPr>
        </p:nvSpPr>
        <p:spPr/>
        <p:txBody>
          <a:bodyPr/>
          <a:lstStyle/>
          <a:p>
            <a:fld id="{57BFB1F3-56B7-A847-B6F9-73F9BA942149}" type="datetimeFigureOut">
              <a:rPr lang="en-US" smtClean="0"/>
              <a:t>12/11/19</a:t>
            </a:fld>
            <a:endParaRPr lang="en-US"/>
          </a:p>
        </p:txBody>
      </p:sp>
      <p:sp>
        <p:nvSpPr>
          <p:cNvPr id="6" name="Footer Placeholder 5">
            <a:extLst>
              <a:ext uri="{FF2B5EF4-FFF2-40B4-BE49-F238E27FC236}">
                <a16:creationId xmlns:a16="http://schemas.microsoft.com/office/drawing/2014/main" id="{29D787A4-F42A-0543-98A3-7F7D533FC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26220-74DB-4445-B8D6-31298248816B}"/>
              </a:ext>
            </a:extLst>
          </p:cNvPr>
          <p:cNvSpPr>
            <a:spLocks noGrp="1"/>
          </p:cNvSpPr>
          <p:nvPr>
            <p:ph type="sldNum" sz="quarter" idx="12"/>
          </p:nvPr>
        </p:nvSpPr>
        <p:spPr/>
        <p:txBody>
          <a:bodyPr/>
          <a:lstStyle/>
          <a:p>
            <a:fld id="{6F1F5FB8-6C29-574D-8FC7-272201248E81}" type="slidenum">
              <a:rPr lang="en-US" smtClean="0"/>
              <a:t>‹#›</a:t>
            </a:fld>
            <a:endParaRPr lang="en-US"/>
          </a:p>
        </p:txBody>
      </p:sp>
    </p:spTree>
    <p:extLst>
      <p:ext uri="{BB962C8B-B14F-4D97-AF65-F5344CB8AC3E}">
        <p14:creationId xmlns:p14="http://schemas.microsoft.com/office/powerpoint/2010/main" val="90475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8998D-3FFF-6445-840A-6DCB5D0C5C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C1E79FE-6C19-034E-BF50-91ABD018C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10C093-F580-384D-8BCF-C6ECA13D4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BFB1F3-56B7-A847-B6F9-73F9BA942149}" type="datetimeFigureOut">
              <a:rPr lang="en-US" smtClean="0"/>
              <a:t>12/11/19</a:t>
            </a:fld>
            <a:endParaRPr lang="en-US"/>
          </a:p>
        </p:txBody>
      </p:sp>
      <p:sp>
        <p:nvSpPr>
          <p:cNvPr id="5" name="Footer Placeholder 4">
            <a:extLst>
              <a:ext uri="{FF2B5EF4-FFF2-40B4-BE49-F238E27FC236}">
                <a16:creationId xmlns:a16="http://schemas.microsoft.com/office/drawing/2014/main" id="{25CEF6F7-B5F6-464B-B075-9C0213B99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1EC255F-7BA4-9749-AD77-576693EEFA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F5FB8-6C29-574D-8FC7-272201248E81}" type="slidenum">
              <a:rPr lang="en-US" smtClean="0"/>
              <a:t>‹#›</a:t>
            </a:fld>
            <a:endParaRPr lang="en-US"/>
          </a:p>
        </p:txBody>
      </p:sp>
    </p:spTree>
    <p:extLst>
      <p:ext uri="{BB962C8B-B14F-4D97-AF65-F5344CB8AC3E}">
        <p14:creationId xmlns:p14="http://schemas.microsoft.com/office/powerpoint/2010/main" val="3196449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 Target="slide25.xml"/><Relationship Id="rId7" Type="http://schemas.openxmlformats.org/officeDocument/2006/relationships/image" Target="../media/image4.svg"/><Relationship Id="rId12" Type="http://schemas.openxmlformats.org/officeDocument/2006/relationships/image" Target="../media/image8.svg"/><Relationship Id="rId2" Type="http://schemas.openxmlformats.org/officeDocument/2006/relationships/slide" Target="slide1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slide" Target="slide20.xml"/><Relationship Id="rId10" Type="http://schemas.openxmlformats.org/officeDocument/2006/relationships/slide" Target="slide11.xml"/><Relationship Id="rId4" Type="http://schemas.openxmlformats.org/officeDocument/2006/relationships/slide" Target="slide27.xml"/><Relationship Id="rId9"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9.png"/><Relationship Id="rId7" Type="http://schemas.openxmlformats.org/officeDocument/2006/relationships/slide" Target="slide14.xml"/><Relationship Id="rId2" Type="http://schemas.openxmlformats.org/officeDocument/2006/relationships/slide" Target="slide2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9" Type="http://schemas.openxmlformats.org/officeDocument/2006/relationships/slide" Target="slide27.xml"/></Relationships>
</file>

<file path=ppt/slides/_rels/slide12.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13.png"/><Relationship Id="rId7" Type="http://schemas.openxmlformats.org/officeDocument/2006/relationships/slide" Target="slide14.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slide" Target="slide20.xml"/><Relationship Id="rId4" Type="http://schemas.openxmlformats.org/officeDocument/2006/relationships/image" Target="../media/image14.svg"/><Relationship Id="rId9" Type="http://schemas.openxmlformats.org/officeDocument/2006/relationships/slide" Target="slide27.xml"/></Relationships>
</file>

<file path=ppt/slides/_rels/slide13.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14.svg"/><Relationship Id="rId7" Type="http://schemas.openxmlformats.org/officeDocument/2006/relationships/slide" Target="slide14.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10" Type="http://schemas.openxmlformats.org/officeDocument/2006/relationships/slide" Target="slide20.xml"/><Relationship Id="rId4" Type="http://schemas.openxmlformats.org/officeDocument/2006/relationships/slide" Target="slide9.xml"/><Relationship Id="rId9" Type="http://schemas.openxmlformats.org/officeDocument/2006/relationships/slide" Target="slide27.xml"/></Relationships>
</file>

<file path=ppt/slides/_rels/slide14.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22.svg"/><Relationship Id="rId3" Type="http://schemas.openxmlformats.org/officeDocument/2006/relationships/image" Target="../media/image6.svg"/><Relationship Id="rId7" Type="http://schemas.openxmlformats.org/officeDocument/2006/relationships/image" Target="../media/image20.svg"/><Relationship Id="rId12"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slide" Target="slide20.xml"/><Relationship Id="rId5" Type="http://schemas.openxmlformats.org/officeDocument/2006/relationships/image" Target="../media/image18.svg"/><Relationship Id="rId10" Type="http://schemas.openxmlformats.org/officeDocument/2006/relationships/slide" Target="slide27.xml"/><Relationship Id="rId4" Type="http://schemas.openxmlformats.org/officeDocument/2006/relationships/image" Target="../media/image17.png"/><Relationship Id="rId9" Type="http://schemas.openxmlformats.org/officeDocument/2006/relationships/slide" Target="slide25.xml"/></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slide" Target="slide20.xml"/><Relationship Id="rId3" Type="http://schemas.openxmlformats.org/officeDocument/2006/relationships/image" Target="../media/image6.svg"/><Relationship Id="rId7" Type="http://schemas.openxmlformats.org/officeDocument/2006/relationships/image" Target="../media/image20.svg"/><Relationship Id="rId12" Type="http://schemas.openxmlformats.org/officeDocument/2006/relationships/slide" Target="slide27.xml"/><Relationship Id="rId17" Type="http://schemas.openxmlformats.org/officeDocument/2006/relationships/image" Target="../media/image2.svg"/><Relationship Id="rId2" Type="http://schemas.openxmlformats.org/officeDocument/2006/relationships/image" Target="../media/image5.png"/><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slide" Target="slide25.xml"/><Relationship Id="rId5" Type="http://schemas.openxmlformats.org/officeDocument/2006/relationships/image" Target="../media/image18.svg"/><Relationship Id="rId15" Type="http://schemas.openxmlformats.org/officeDocument/2006/relationships/image" Target="../media/image22.svg"/><Relationship Id="rId10" Type="http://schemas.openxmlformats.org/officeDocument/2006/relationships/slide" Target="slide14.xml"/><Relationship Id="rId4" Type="http://schemas.openxmlformats.org/officeDocument/2006/relationships/image" Target="../media/image17.png"/><Relationship Id="rId9" Type="http://schemas.openxmlformats.org/officeDocument/2006/relationships/image" Target="../media/image24.sv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slide" Target="slide20.xml"/><Relationship Id="rId3" Type="http://schemas.openxmlformats.org/officeDocument/2006/relationships/image" Target="../media/image6.svg"/><Relationship Id="rId7" Type="http://schemas.openxmlformats.org/officeDocument/2006/relationships/image" Target="../media/image20.svg"/><Relationship Id="rId12" Type="http://schemas.openxmlformats.org/officeDocument/2006/relationships/slide" Target="slide27.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slide" Target="slide25.xml"/><Relationship Id="rId5" Type="http://schemas.openxmlformats.org/officeDocument/2006/relationships/image" Target="../media/image18.svg"/><Relationship Id="rId15" Type="http://schemas.openxmlformats.org/officeDocument/2006/relationships/image" Target="../media/image22.svg"/><Relationship Id="rId10" Type="http://schemas.openxmlformats.org/officeDocument/2006/relationships/slide" Target="slide14.xml"/><Relationship Id="rId4" Type="http://schemas.openxmlformats.org/officeDocument/2006/relationships/image" Target="../media/image17.png"/><Relationship Id="rId9" Type="http://schemas.openxmlformats.org/officeDocument/2006/relationships/image" Target="../media/image24.svg"/><Relationship Id="rId1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slide" Target="slide20.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14.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slide" Target="slide20.xml"/><Relationship Id="rId3" Type="http://schemas.openxmlformats.org/officeDocument/2006/relationships/image" Target="../media/image6.svg"/><Relationship Id="rId7" Type="http://schemas.openxmlformats.org/officeDocument/2006/relationships/image" Target="../media/image20.svg"/><Relationship Id="rId12" Type="http://schemas.openxmlformats.org/officeDocument/2006/relationships/slide" Target="slide27.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slide" Target="slide25.xml"/><Relationship Id="rId5" Type="http://schemas.openxmlformats.org/officeDocument/2006/relationships/image" Target="../media/image18.svg"/><Relationship Id="rId15" Type="http://schemas.openxmlformats.org/officeDocument/2006/relationships/image" Target="../media/image22.svg"/><Relationship Id="rId10" Type="http://schemas.openxmlformats.org/officeDocument/2006/relationships/slide" Target="slide14.xml"/><Relationship Id="rId4" Type="http://schemas.openxmlformats.org/officeDocument/2006/relationships/image" Target="../media/image17.png"/><Relationship Id="rId9" Type="http://schemas.openxmlformats.org/officeDocument/2006/relationships/image" Target="../media/image24.svg"/><Relationship Id="rId14" Type="http://schemas.openxmlformats.org/officeDocument/2006/relationships/image" Target="../media/image21.png"/></Relationships>
</file>

<file path=ppt/slides/_rels/slide19.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image" Target="../media/image24.svg"/><Relationship Id="rId3" Type="http://schemas.openxmlformats.org/officeDocument/2006/relationships/image" Target="../media/image6.svg"/><Relationship Id="rId7" Type="http://schemas.openxmlformats.org/officeDocument/2006/relationships/image" Target="../media/image20.svg"/><Relationship Id="rId12" Type="http://schemas.openxmlformats.org/officeDocument/2006/relationships/image" Target="../media/image23.png"/><Relationship Id="rId17" Type="http://schemas.openxmlformats.org/officeDocument/2006/relationships/image" Target="../media/image22.svg"/><Relationship Id="rId2" Type="http://schemas.openxmlformats.org/officeDocument/2006/relationships/image" Target="../media/image5.png"/><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slide" Target="slide20.xml"/><Relationship Id="rId5" Type="http://schemas.openxmlformats.org/officeDocument/2006/relationships/image" Target="../media/image18.svg"/><Relationship Id="rId15" Type="http://schemas.openxmlformats.org/officeDocument/2006/relationships/image" Target="../media/image28.svg"/><Relationship Id="rId10" Type="http://schemas.openxmlformats.org/officeDocument/2006/relationships/slide" Target="slide27.xml"/><Relationship Id="rId4" Type="http://schemas.openxmlformats.org/officeDocument/2006/relationships/image" Target="../media/image17.png"/><Relationship Id="rId9" Type="http://schemas.openxmlformats.org/officeDocument/2006/relationships/slide" Target="slide25.xml"/><Relationship Id="rId1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slide" Target="slide20.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14.xml"/></Relationships>
</file>

<file path=ppt/slides/_rels/slide21.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slide" Target="slide20.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14.xml"/></Relationships>
</file>

<file path=ppt/slides/_rels/slide22.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slide" Target="slide20.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slide" Target="slide27.xml"/><Relationship Id="rId5" Type="http://schemas.openxmlformats.org/officeDocument/2006/relationships/slide" Target="slide25.xml"/><Relationship Id="rId4" Type="http://schemas.openxmlformats.org/officeDocument/2006/relationships/slide" Target="slide14.xml"/></Relationships>
</file>

<file path=ppt/slides/_rels/slide2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27.xml"/></Relationships>
</file>

<file path=ppt/slides/_rels/slide24.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13.png"/><Relationship Id="rId7" Type="http://schemas.openxmlformats.org/officeDocument/2006/relationships/slide" Target="slide27.xml"/><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4.xml"/><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29.png"/><Relationship Id="rId7" Type="http://schemas.openxmlformats.org/officeDocument/2006/relationships/slide" Target="slide27.xml"/><Relationship Id="rId2" Type="http://schemas.openxmlformats.org/officeDocument/2006/relationships/image" Target="../media/image31.tiff"/><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4.xml"/><Relationship Id="rId4" Type="http://schemas.openxmlformats.org/officeDocument/2006/relationships/image" Target="../media/image30.svg"/></Relationships>
</file>

<file path=ppt/slides/_rels/slide26.xml.rels><?xml version="1.0" encoding="UTF-8" standalone="yes"?>
<Relationships xmlns="http://schemas.openxmlformats.org/package/2006/relationships"><Relationship Id="rId8" Type="http://schemas.openxmlformats.org/officeDocument/2006/relationships/slide" Target="slide20.xml"/><Relationship Id="rId3" Type="http://schemas.openxmlformats.org/officeDocument/2006/relationships/image" Target="../media/image29.png"/><Relationship Id="rId7" Type="http://schemas.openxmlformats.org/officeDocument/2006/relationships/slide" Target="slide27.xml"/><Relationship Id="rId2" Type="http://schemas.openxmlformats.org/officeDocument/2006/relationships/image" Target="../media/image31.tiff"/><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14.xml"/><Relationship Id="rId4" Type="http://schemas.openxmlformats.org/officeDocument/2006/relationships/image" Target="../media/image30.svg"/></Relationships>
</file>

<file path=ppt/slides/_rels/slide2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slide" Target="slide20.xml"/><Relationship Id="rId3" Type="http://schemas.openxmlformats.org/officeDocument/2006/relationships/image" Target="../media/image33.svg"/><Relationship Id="rId7" Type="http://schemas.openxmlformats.org/officeDocument/2006/relationships/image" Target="../media/image30.svg"/><Relationship Id="rId12" Type="http://schemas.openxmlformats.org/officeDocument/2006/relationships/slide" Target="slide27.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slide" Target="slide25.xml"/><Relationship Id="rId5" Type="http://schemas.openxmlformats.org/officeDocument/2006/relationships/image" Target="../media/image35.svg"/><Relationship Id="rId10" Type="http://schemas.openxmlformats.org/officeDocument/2006/relationships/slide" Target="slide14.xml"/><Relationship Id="rId4" Type="http://schemas.openxmlformats.org/officeDocument/2006/relationships/image" Target="../media/image34.png"/><Relationship Id="rId9" Type="http://schemas.openxmlformats.org/officeDocument/2006/relationships/image" Target="../media/image37.svg"/></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slide" Target="slide20.xml"/><Relationship Id="rId3" Type="http://schemas.openxmlformats.org/officeDocument/2006/relationships/image" Target="../media/image38.svg"/><Relationship Id="rId7" Type="http://schemas.openxmlformats.org/officeDocument/2006/relationships/image" Target="../media/image30.svg"/><Relationship Id="rId12" Type="http://schemas.openxmlformats.org/officeDocument/2006/relationships/slide" Target="slide27.xm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slide" Target="slide25.xml"/><Relationship Id="rId5" Type="http://schemas.openxmlformats.org/officeDocument/2006/relationships/image" Target="../media/image33.svg"/><Relationship Id="rId10" Type="http://schemas.openxmlformats.org/officeDocument/2006/relationships/slide" Target="slide14.xml"/><Relationship Id="rId4" Type="http://schemas.openxmlformats.org/officeDocument/2006/relationships/image" Target="../media/image32.png"/><Relationship Id="rId9" Type="http://schemas.openxmlformats.org/officeDocument/2006/relationships/image" Target="../media/image37.svg"/></Relationships>
</file>

<file path=ppt/slides/_rels/slide29.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33.xml"/><Relationship Id="rId3" Type="http://schemas.openxmlformats.org/officeDocument/2006/relationships/image" Target="../media/image37.svg"/><Relationship Id="rId7" Type="http://schemas.openxmlformats.org/officeDocument/2006/relationships/slide" Target="slide25.xml"/><Relationship Id="rId12" Type="http://schemas.openxmlformats.org/officeDocument/2006/relationships/image" Target="../media/image42.sv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image" Target="../media/image41.png"/><Relationship Id="rId5" Type="http://schemas.openxmlformats.org/officeDocument/2006/relationships/image" Target="../media/image40.svg"/><Relationship Id="rId10" Type="http://schemas.openxmlformats.org/officeDocument/2006/relationships/slide" Target="slide4.xml"/><Relationship Id="rId4" Type="http://schemas.openxmlformats.org/officeDocument/2006/relationships/image" Target="../media/image39.png"/><Relationship Id="rId9" Type="http://schemas.openxmlformats.org/officeDocument/2006/relationships/slide" Target="slide20.xml"/><Relationship Id="rId14" Type="http://schemas.openxmlformats.org/officeDocument/2006/relationships/slide" Target="slide32.xml"/></Relationships>
</file>

<file path=ppt/slides/_rels/slide3.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27.xml"/></Relationships>
</file>

<file path=ppt/slides/_rels/slide31.xml.rels><?xml version="1.0" encoding="UTF-8" standalone="yes"?>
<Relationships xmlns="http://schemas.openxmlformats.org/package/2006/relationships"><Relationship Id="rId8" Type="http://schemas.openxmlformats.org/officeDocument/2006/relationships/slide" Target="slide25.xml"/><Relationship Id="rId3" Type="http://schemas.openxmlformats.org/officeDocument/2006/relationships/image" Target="../media/image37.svg"/><Relationship Id="rId7" Type="http://schemas.openxmlformats.org/officeDocument/2006/relationships/slide" Target="slide14.xml"/><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image" Target="../media/image40.svg"/><Relationship Id="rId10" Type="http://schemas.openxmlformats.org/officeDocument/2006/relationships/slide" Target="slide20.xml"/><Relationship Id="rId4" Type="http://schemas.openxmlformats.org/officeDocument/2006/relationships/image" Target="../media/image39.png"/><Relationship Id="rId9" Type="http://schemas.openxmlformats.org/officeDocument/2006/relationships/slide" Target="slide27.xml"/></Relationships>
</file>

<file path=ppt/slides/_rels/slide3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20.xml"/><Relationship Id="rId5" Type="http://schemas.openxmlformats.org/officeDocument/2006/relationships/slide" Target="slide27.xml"/><Relationship Id="rId4" Type="http://schemas.openxmlformats.org/officeDocument/2006/relationships/slide" Target="slide25.xml"/></Relationships>
</file>

<file path=ppt/slides/_rels/slide3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slide" Target="slide27.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9F77-E6CF-514F-998B-D14F93F4388A}"/>
              </a:ext>
            </a:extLst>
          </p:cNvPr>
          <p:cNvSpPr>
            <a:spLocks noGrp="1"/>
          </p:cNvSpPr>
          <p:nvPr>
            <p:ph type="ctrTitle"/>
          </p:nvPr>
        </p:nvSpPr>
        <p:spPr>
          <a:xfrm>
            <a:off x="1524000" y="1804663"/>
            <a:ext cx="9144000" cy="2387600"/>
          </a:xfrm>
        </p:spPr>
        <p:txBody>
          <a:bodyPr/>
          <a:lstStyle/>
          <a:p>
            <a:r>
              <a:rPr lang="en-US" dirty="0"/>
              <a:t>prototype</a:t>
            </a:r>
          </a:p>
        </p:txBody>
      </p:sp>
      <p:sp>
        <p:nvSpPr>
          <p:cNvPr id="4" name="TextBox 3">
            <a:extLst>
              <a:ext uri="{FF2B5EF4-FFF2-40B4-BE49-F238E27FC236}">
                <a16:creationId xmlns:a16="http://schemas.microsoft.com/office/drawing/2014/main" id="{5C0A4530-F799-094A-BCE6-B6BE7C602A44}"/>
              </a:ext>
            </a:extLst>
          </p:cNvPr>
          <p:cNvSpPr txBox="1"/>
          <p:nvPr/>
        </p:nvSpPr>
        <p:spPr>
          <a:xfrm>
            <a:off x="1301" y="13031"/>
            <a:ext cx="4672129" cy="1323439"/>
          </a:xfrm>
          <a:prstGeom prst="rect">
            <a:avLst/>
          </a:prstGeom>
          <a:noFill/>
        </p:spPr>
        <p:txBody>
          <a:bodyPr wrap="square" rtlCol="0">
            <a:spAutoFit/>
          </a:bodyPr>
          <a:lstStyle/>
          <a:p>
            <a:r>
              <a:rPr lang="en-US" sz="2000" b="1" dirty="0">
                <a:solidFill>
                  <a:schemeClr val="accent1">
                    <a:lumMod val="75000"/>
                  </a:schemeClr>
                </a:solidFill>
              </a:rPr>
              <a:t>To navigate through this prototype, please follow comment line instructions starting with //. </a:t>
            </a:r>
          </a:p>
          <a:p>
            <a:r>
              <a:rPr lang="en-US" sz="2000" b="1" dirty="0">
                <a:solidFill>
                  <a:schemeClr val="accent1">
                    <a:lumMod val="75000"/>
                  </a:schemeClr>
                </a:solidFill>
              </a:rPr>
              <a:t>All Slide has comments at least one.</a:t>
            </a:r>
          </a:p>
        </p:txBody>
      </p:sp>
      <p:sp>
        <p:nvSpPr>
          <p:cNvPr id="5" name="TextBox 4">
            <a:extLst>
              <a:ext uri="{FF2B5EF4-FFF2-40B4-BE49-F238E27FC236}">
                <a16:creationId xmlns:a16="http://schemas.microsoft.com/office/drawing/2014/main" id="{A84E5A5E-D2D5-2240-A9D5-1AA6096A373A}"/>
              </a:ext>
            </a:extLst>
          </p:cNvPr>
          <p:cNvSpPr txBox="1"/>
          <p:nvPr/>
        </p:nvSpPr>
        <p:spPr>
          <a:xfrm>
            <a:off x="1196622" y="2167467"/>
            <a:ext cx="184731" cy="369332"/>
          </a:xfrm>
          <a:prstGeom prst="rect">
            <a:avLst/>
          </a:prstGeom>
          <a:noFill/>
        </p:spPr>
        <p:txBody>
          <a:bodyPr wrap="none" rtlCol="0">
            <a:spAutoFit/>
          </a:bodyPr>
          <a:lstStyle/>
          <a:p>
            <a:endParaRPr lang="en-US" dirty="0"/>
          </a:p>
        </p:txBody>
      </p:sp>
      <p:sp>
        <p:nvSpPr>
          <p:cNvPr id="13" name="Rounded Rectangle 12">
            <a:extLst>
              <a:ext uri="{FF2B5EF4-FFF2-40B4-BE49-F238E27FC236}">
                <a16:creationId xmlns:a16="http://schemas.microsoft.com/office/drawing/2014/main" id="{4D8E5724-E3C9-4746-8728-0303B14A07F4}"/>
              </a:ext>
            </a:extLst>
          </p:cNvPr>
          <p:cNvSpPr/>
          <p:nvPr/>
        </p:nvSpPr>
        <p:spPr>
          <a:xfrm>
            <a:off x="0" y="1567302"/>
            <a:ext cx="4346839" cy="120032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This box explains functionalities if it is hard to implement with PowerPoint</a:t>
            </a:r>
          </a:p>
        </p:txBody>
      </p:sp>
      <p:sp>
        <p:nvSpPr>
          <p:cNvPr id="8" name="Title 1">
            <a:extLst>
              <a:ext uri="{FF2B5EF4-FFF2-40B4-BE49-F238E27FC236}">
                <a16:creationId xmlns:a16="http://schemas.microsoft.com/office/drawing/2014/main" id="{E6FA9632-C98D-9146-9930-84DC41F85571}"/>
              </a:ext>
            </a:extLst>
          </p:cNvPr>
          <p:cNvSpPr txBox="1">
            <a:spLocks/>
          </p:cNvSpPr>
          <p:nvPr/>
        </p:nvSpPr>
        <p:spPr>
          <a:xfrm>
            <a:off x="1524000" y="24869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r>
              <a:rPr lang="en-US" sz="2800" dirty="0"/>
              <a:t>B9052919 </a:t>
            </a:r>
            <a:r>
              <a:rPr lang="en-US" sz="2800" dirty="0" err="1"/>
              <a:t>Ryota</a:t>
            </a:r>
            <a:r>
              <a:rPr lang="en-US" sz="2800" dirty="0"/>
              <a:t> </a:t>
            </a:r>
            <a:r>
              <a:rPr lang="en-US" sz="2800" dirty="0" err="1"/>
              <a:t>Fuwa</a:t>
            </a:r>
            <a:endParaRPr lang="en-US" sz="2800" dirty="0"/>
          </a:p>
        </p:txBody>
      </p:sp>
    </p:spTree>
    <p:extLst>
      <p:ext uri="{BB962C8B-B14F-4D97-AF65-F5344CB8AC3E}">
        <p14:creationId xmlns:p14="http://schemas.microsoft.com/office/powerpoint/2010/main" val="1139646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C070654-3D64-0B48-B187-736D08754DC3}"/>
              </a:ext>
            </a:extLst>
          </p:cNvPr>
          <p:cNvGrpSpPr/>
          <p:nvPr/>
        </p:nvGrpSpPr>
        <p:grpSpPr>
          <a:xfrm>
            <a:off x="-5241" y="0"/>
            <a:ext cx="12186731" cy="483476"/>
            <a:chOff x="-5242" y="0"/>
            <a:chExt cx="12186731" cy="483476"/>
          </a:xfrm>
        </p:grpSpPr>
        <p:grpSp>
          <p:nvGrpSpPr>
            <p:cNvPr id="5" name="Group 4">
              <a:extLst>
                <a:ext uri="{FF2B5EF4-FFF2-40B4-BE49-F238E27FC236}">
                  <a16:creationId xmlns:a16="http://schemas.microsoft.com/office/drawing/2014/main" id="{B14F4DDC-7E9B-6140-AC16-FC3B398A5360}"/>
                </a:ext>
              </a:extLst>
            </p:cNvPr>
            <p:cNvGrpSpPr/>
            <p:nvPr/>
          </p:nvGrpSpPr>
          <p:grpSpPr>
            <a:xfrm>
              <a:off x="-5242" y="0"/>
              <a:ext cx="12186731" cy="483476"/>
              <a:chOff x="-5242" y="0"/>
              <a:chExt cx="12186731" cy="483476"/>
            </a:xfrm>
          </p:grpSpPr>
          <p:sp>
            <p:nvSpPr>
              <p:cNvPr id="9" name="Rectangle 8">
                <a:extLst>
                  <a:ext uri="{FF2B5EF4-FFF2-40B4-BE49-F238E27FC236}">
                    <a16:creationId xmlns:a16="http://schemas.microsoft.com/office/drawing/2014/main" id="{F1443F3C-C294-1743-A162-43D1DCA0A8B7}"/>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hlinkClick r:id="rId2" action="ppaction://hlinksldjump"/>
                <a:extLst>
                  <a:ext uri="{FF2B5EF4-FFF2-40B4-BE49-F238E27FC236}">
                    <a16:creationId xmlns:a16="http://schemas.microsoft.com/office/drawing/2014/main" id="{4F3F7601-CE6F-8946-B75D-CC35AD82FDF6}"/>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8" name="Rectangle 7">
                <a:hlinkClick r:id="rId3" action="ppaction://hlinksldjump"/>
                <a:extLst>
                  <a:ext uri="{FF2B5EF4-FFF2-40B4-BE49-F238E27FC236}">
                    <a16:creationId xmlns:a16="http://schemas.microsoft.com/office/drawing/2014/main" id="{1548BACB-4D69-6249-B9A1-81E796A08E20}"/>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10" name="Rectangle 9">
                <a:hlinkClick r:id="rId4" action="ppaction://hlinksldjump"/>
                <a:extLst>
                  <a:ext uri="{FF2B5EF4-FFF2-40B4-BE49-F238E27FC236}">
                    <a16:creationId xmlns:a16="http://schemas.microsoft.com/office/drawing/2014/main" id="{F6D3553D-CF78-BA4C-9DE7-1AD43E697DFF}"/>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11" name="UserAccountButton">
                <a:extLst>
                  <a:ext uri="{FF2B5EF4-FFF2-40B4-BE49-F238E27FC236}">
                    <a16:creationId xmlns:a16="http://schemas.microsoft.com/office/drawing/2014/main" id="{23D2819B-7D5E-FA4D-97D8-C28F5B4ED366}"/>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6" name="Rectangle 5">
              <a:hlinkClick r:id="rId5" action="ppaction://hlinksldjump"/>
              <a:extLst>
                <a:ext uri="{FF2B5EF4-FFF2-40B4-BE49-F238E27FC236}">
                  <a16:creationId xmlns:a16="http://schemas.microsoft.com/office/drawing/2014/main" id="{352DF11E-FD69-BB40-A17A-6266B6BD17C8}"/>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grpSp>
        <p:nvGrpSpPr>
          <p:cNvPr id="33" name="Group 32">
            <a:extLst>
              <a:ext uri="{FF2B5EF4-FFF2-40B4-BE49-F238E27FC236}">
                <a16:creationId xmlns:a16="http://schemas.microsoft.com/office/drawing/2014/main" id="{38E90FDD-D3DB-6541-9E18-42D1B7C025B8}"/>
              </a:ext>
            </a:extLst>
          </p:cNvPr>
          <p:cNvGrpSpPr/>
          <p:nvPr/>
        </p:nvGrpSpPr>
        <p:grpSpPr>
          <a:xfrm>
            <a:off x="0" y="1337830"/>
            <a:ext cx="12202510" cy="5520170"/>
            <a:chOff x="-10510" y="1350905"/>
            <a:chExt cx="12202510" cy="5520170"/>
          </a:xfrm>
        </p:grpSpPr>
        <p:sp>
          <p:nvSpPr>
            <p:cNvPr id="26" name="Rectangle 25">
              <a:extLst>
                <a:ext uri="{FF2B5EF4-FFF2-40B4-BE49-F238E27FC236}">
                  <a16:creationId xmlns:a16="http://schemas.microsoft.com/office/drawing/2014/main" id="{03CDB92B-71E9-AF49-A3F7-464B4F15243A}"/>
                </a:ext>
              </a:extLst>
            </p:cNvPr>
            <p:cNvSpPr/>
            <p:nvPr/>
          </p:nvSpPr>
          <p:spPr>
            <a:xfrm>
              <a:off x="-10510" y="1812571"/>
              <a:ext cx="12192000" cy="5058504"/>
            </a:xfrm>
            <a:prstGeom prst="rect">
              <a:avLst/>
            </a:prstGeom>
            <a:solidFill>
              <a:schemeClr val="bg1"/>
            </a:solidFill>
            <a:ln w="28575">
              <a:solidFill>
                <a:schemeClr val="tx1"/>
              </a:solidFill>
              <a:extLst>
                <a:ext uri="{C807C97D-BFC1-408E-A445-0C87EB9F89A2}">
                  <ask:lineSketchStyleProps xmlns:ask="http://schemas.microsoft.com/office/drawing/2018/sketchyshapes" sd="1219033472">
                    <a:custGeom>
                      <a:avLst/>
                      <a:gdLst>
                        <a:gd name="connsiteX0" fmla="*/ 0 w 12192000"/>
                        <a:gd name="connsiteY0" fmla="*/ 0 h 5068049"/>
                        <a:gd name="connsiteX1" fmla="*/ 458651 w 12192000"/>
                        <a:gd name="connsiteY1" fmla="*/ 0 h 5068049"/>
                        <a:gd name="connsiteX2" fmla="*/ 1283063 w 12192000"/>
                        <a:gd name="connsiteY2" fmla="*/ 0 h 5068049"/>
                        <a:gd name="connsiteX3" fmla="*/ 1985554 w 12192000"/>
                        <a:gd name="connsiteY3" fmla="*/ 0 h 5068049"/>
                        <a:gd name="connsiteX4" fmla="*/ 2444206 w 12192000"/>
                        <a:gd name="connsiteY4" fmla="*/ 0 h 5068049"/>
                        <a:gd name="connsiteX5" fmla="*/ 2659017 w 12192000"/>
                        <a:gd name="connsiteY5" fmla="*/ 0 h 5068049"/>
                        <a:gd name="connsiteX6" fmla="*/ 3117669 w 12192000"/>
                        <a:gd name="connsiteY6" fmla="*/ 0 h 5068049"/>
                        <a:gd name="connsiteX7" fmla="*/ 3820160 w 12192000"/>
                        <a:gd name="connsiteY7" fmla="*/ 0 h 5068049"/>
                        <a:gd name="connsiteX8" fmla="*/ 4644571 w 12192000"/>
                        <a:gd name="connsiteY8" fmla="*/ 0 h 5068049"/>
                        <a:gd name="connsiteX9" fmla="*/ 4859383 w 12192000"/>
                        <a:gd name="connsiteY9" fmla="*/ 0 h 5068049"/>
                        <a:gd name="connsiteX10" fmla="*/ 5074194 w 12192000"/>
                        <a:gd name="connsiteY10" fmla="*/ 0 h 5068049"/>
                        <a:gd name="connsiteX11" fmla="*/ 5898606 w 12192000"/>
                        <a:gd name="connsiteY11" fmla="*/ 0 h 5068049"/>
                        <a:gd name="connsiteX12" fmla="*/ 6113417 w 12192000"/>
                        <a:gd name="connsiteY12" fmla="*/ 0 h 5068049"/>
                        <a:gd name="connsiteX13" fmla="*/ 6693989 w 12192000"/>
                        <a:gd name="connsiteY13" fmla="*/ 0 h 5068049"/>
                        <a:gd name="connsiteX14" fmla="*/ 7030720 w 12192000"/>
                        <a:gd name="connsiteY14" fmla="*/ 0 h 5068049"/>
                        <a:gd name="connsiteX15" fmla="*/ 7367451 w 12192000"/>
                        <a:gd name="connsiteY15" fmla="*/ 0 h 5068049"/>
                        <a:gd name="connsiteX16" fmla="*/ 7704183 w 12192000"/>
                        <a:gd name="connsiteY16" fmla="*/ 0 h 5068049"/>
                        <a:gd name="connsiteX17" fmla="*/ 8040914 w 12192000"/>
                        <a:gd name="connsiteY17" fmla="*/ 0 h 5068049"/>
                        <a:gd name="connsiteX18" fmla="*/ 8499566 w 12192000"/>
                        <a:gd name="connsiteY18" fmla="*/ 0 h 5068049"/>
                        <a:gd name="connsiteX19" fmla="*/ 8836297 w 12192000"/>
                        <a:gd name="connsiteY19" fmla="*/ 0 h 5068049"/>
                        <a:gd name="connsiteX20" fmla="*/ 9294949 w 12192000"/>
                        <a:gd name="connsiteY20" fmla="*/ 0 h 5068049"/>
                        <a:gd name="connsiteX21" fmla="*/ 9997440 w 12192000"/>
                        <a:gd name="connsiteY21" fmla="*/ 0 h 5068049"/>
                        <a:gd name="connsiteX22" fmla="*/ 10334171 w 12192000"/>
                        <a:gd name="connsiteY22" fmla="*/ 0 h 5068049"/>
                        <a:gd name="connsiteX23" fmla="*/ 10548983 w 12192000"/>
                        <a:gd name="connsiteY23" fmla="*/ 0 h 5068049"/>
                        <a:gd name="connsiteX24" fmla="*/ 11373394 w 12192000"/>
                        <a:gd name="connsiteY24" fmla="*/ 0 h 5068049"/>
                        <a:gd name="connsiteX25" fmla="*/ 11588206 w 12192000"/>
                        <a:gd name="connsiteY25" fmla="*/ 0 h 5068049"/>
                        <a:gd name="connsiteX26" fmla="*/ 12192000 w 12192000"/>
                        <a:gd name="connsiteY26" fmla="*/ 0 h 5068049"/>
                        <a:gd name="connsiteX27" fmla="*/ 12192000 w 12192000"/>
                        <a:gd name="connsiteY27" fmla="*/ 411075 h 5068049"/>
                        <a:gd name="connsiteX28" fmla="*/ 12192000 w 12192000"/>
                        <a:gd name="connsiteY28" fmla="*/ 974192 h 5068049"/>
                        <a:gd name="connsiteX29" fmla="*/ 12192000 w 12192000"/>
                        <a:gd name="connsiteY29" fmla="*/ 1587989 h 5068049"/>
                        <a:gd name="connsiteX30" fmla="*/ 12192000 w 12192000"/>
                        <a:gd name="connsiteY30" fmla="*/ 2100425 h 5068049"/>
                        <a:gd name="connsiteX31" fmla="*/ 12192000 w 12192000"/>
                        <a:gd name="connsiteY31" fmla="*/ 2562180 h 5068049"/>
                        <a:gd name="connsiteX32" fmla="*/ 12192000 w 12192000"/>
                        <a:gd name="connsiteY32" fmla="*/ 3023936 h 5068049"/>
                        <a:gd name="connsiteX33" fmla="*/ 12192000 w 12192000"/>
                        <a:gd name="connsiteY33" fmla="*/ 3637733 h 5068049"/>
                        <a:gd name="connsiteX34" fmla="*/ 12192000 w 12192000"/>
                        <a:gd name="connsiteY34" fmla="*/ 4048808 h 5068049"/>
                        <a:gd name="connsiteX35" fmla="*/ 12192000 w 12192000"/>
                        <a:gd name="connsiteY35" fmla="*/ 4561244 h 5068049"/>
                        <a:gd name="connsiteX36" fmla="*/ 12192000 w 12192000"/>
                        <a:gd name="connsiteY36" fmla="*/ 5068049 h 5068049"/>
                        <a:gd name="connsiteX37" fmla="*/ 11855269 w 12192000"/>
                        <a:gd name="connsiteY37" fmla="*/ 5068049 h 5068049"/>
                        <a:gd name="connsiteX38" fmla="*/ 11274697 w 12192000"/>
                        <a:gd name="connsiteY38" fmla="*/ 5068049 h 5068049"/>
                        <a:gd name="connsiteX39" fmla="*/ 11059886 w 12192000"/>
                        <a:gd name="connsiteY39" fmla="*/ 5068049 h 5068049"/>
                        <a:gd name="connsiteX40" fmla="*/ 10845074 w 12192000"/>
                        <a:gd name="connsiteY40" fmla="*/ 5068049 h 5068049"/>
                        <a:gd name="connsiteX41" fmla="*/ 10020663 w 12192000"/>
                        <a:gd name="connsiteY41" fmla="*/ 5068049 h 5068049"/>
                        <a:gd name="connsiteX42" fmla="*/ 9562011 w 12192000"/>
                        <a:gd name="connsiteY42" fmla="*/ 5068049 h 5068049"/>
                        <a:gd name="connsiteX43" fmla="*/ 8737600 w 12192000"/>
                        <a:gd name="connsiteY43" fmla="*/ 5068049 h 5068049"/>
                        <a:gd name="connsiteX44" fmla="*/ 8157029 w 12192000"/>
                        <a:gd name="connsiteY44" fmla="*/ 5068049 h 5068049"/>
                        <a:gd name="connsiteX45" fmla="*/ 7942217 w 12192000"/>
                        <a:gd name="connsiteY45" fmla="*/ 5068049 h 5068049"/>
                        <a:gd name="connsiteX46" fmla="*/ 7605486 w 12192000"/>
                        <a:gd name="connsiteY46" fmla="*/ 5068049 h 5068049"/>
                        <a:gd name="connsiteX47" fmla="*/ 7146834 w 12192000"/>
                        <a:gd name="connsiteY47" fmla="*/ 5068049 h 5068049"/>
                        <a:gd name="connsiteX48" fmla="*/ 6444343 w 12192000"/>
                        <a:gd name="connsiteY48" fmla="*/ 5068049 h 5068049"/>
                        <a:gd name="connsiteX49" fmla="*/ 5741851 w 12192000"/>
                        <a:gd name="connsiteY49" fmla="*/ 5068049 h 5068049"/>
                        <a:gd name="connsiteX50" fmla="*/ 5161280 w 12192000"/>
                        <a:gd name="connsiteY50" fmla="*/ 5068049 h 5068049"/>
                        <a:gd name="connsiteX51" fmla="*/ 4702629 w 12192000"/>
                        <a:gd name="connsiteY51" fmla="*/ 5068049 h 5068049"/>
                        <a:gd name="connsiteX52" fmla="*/ 3878217 w 12192000"/>
                        <a:gd name="connsiteY52" fmla="*/ 5068049 h 5068049"/>
                        <a:gd name="connsiteX53" fmla="*/ 3297646 w 12192000"/>
                        <a:gd name="connsiteY53" fmla="*/ 5068049 h 5068049"/>
                        <a:gd name="connsiteX54" fmla="*/ 2960914 w 12192000"/>
                        <a:gd name="connsiteY54" fmla="*/ 5068049 h 5068049"/>
                        <a:gd name="connsiteX55" fmla="*/ 2624183 w 12192000"/>
                        <a:gd name="connsiteY55" fmla="*/ 5068049 h 5068049"/>
                        <a:gd name="connsiteX56" fmla="*/ 2409371 w 12192000"/>
                        <a:gd name="connsiteY56" fmla="*/ 5068049 h 5068049"/>
                        <a:gd name="connsiteX57" fmla="*/ 1828800 w 12192000"/>
                        <a:gd name="connsiteY57" fmla="*/ 5068049 h 5068049"/>
                        <a:gd name="connsiteX58" fmla="*/ 1492069 w 12192000"/>
                        <a:gd name="connsiteY58" fmla="*/ 5068049 h 5068049"/>
                        <a:gd name="connsiteX59" fmla="*/ 667657 w 12192000"/>
                        <a:gd name="connsiteY59" fmla="*/ 5068049 h 5068049"/>
                        <a:gd name="connsiteX60" fmla="*/ 0 w 12192000"/>
                        <a:gd name="connsiteY60" fmla="*/ 5068049 h 5068049"/>
                        <a:gd name="connsiteX61" fmla="*/ 0 w 12192000"/>
                        <a:gd name="connsiteY61" fmla="*/ 4555613 h 5068049"/>
                        <a:gd name="connsiteX62" fmla="*/ 0 w 12192000"/>
                        <a:gd name="connsiteY62" fmla="*/ 3941816 h 5068049"/>
                        <a:gd name="connsiteX63" fmla="*/ 0 w 12192000"/>
                        <a:gd name="connsiteY63" fmla="*/ 3530741 h 5068049"/>
                        <a:gd name="connsiteX64" fmla="*/ 0 w 12192000"/>
                        <a:gd name="connsiteY64" fmla="*/ 3068985 h 5068049"/>
                        <a:gd name="connsiteX65" fmla="*/ 0 w 12192000"/>
                        <a:gd name="connsiteY65" fmla="*/ 2455188 h 5068049"/>
                        <a:gd name="connsiteX66" fmla="*/ 0 w 12192000"/>
                        <a:gd name="connsiteY66" fmla="*/ 1790711 h 5068049"/>
                        <a:gd name="connsiteX67" fmla="*/ 0 w 12192000"/>
                        <a:gd name="connsiteY67" fmla="*/ 1126233 h 5068049"/>
                        <a:gd name="connsiteX68" fmla="*/ 0 w 12192000"/>
                        <a:gd name="connsiteY68" fmla="*/ 563117 h 5068049"/>
                        <a:gd name="connsiteX69" fmla="*/ 0 w 12192000"/>
                        <a:gd name="connsiteY69" fmla="*/ 0 h 5068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5068049" fill="none" extrusionOk="0">
                          <a:moveTo>
                            <a:pt x="0" y="0"/>
                          </a:moveTo>
                          <a:cubicBezTo>
                            <a:pt x="136489" y="-28568"/>
                            <a:pt x="257960" y="22454"/>
                            <a:pt x="458651" y="0"/>
                          </a:cubicBezTo>
                          <a:cubicBezTo>
                            <a:pt x="659342" y="-22454"/>
                            <a:pt x="1038935" y="33985"/>
                            <a:pt x="1283063" y="0"/>
                          </a:cubicBezTo>
                          <a:cubicBezTo>
                            <a:pt x="1527191" y="-33985"/>
                            <a:pt x="1844537" y="42434"/>
                            <a:pt x="1985554" y="0"/>
                          </a:cubicBezTo>
                          <a:cubicBezTo>
                            <a:pt x="2126571" y="-42434"/>
                            <a:pt x="2228587" y="30103"/>
                            <a:pt x="2444206" y="0"/>
                          </a:cubicBezTo>
                          <a:cubicBezTo>
                            <a:pt x="2659825" y="-30103"/>
                            <a:pt x="2594659" y="19398"/>
                            <a:pt x="2659017" y="0"/>
                          </a:cubicBezTo>
                          <a:cubicBezTo>
                            <a:pt x="2723375" y="-19398"/>
                            <a:pt x="3004250" y="8867"/>
                            <a:pt x="3117669" y="0"/>
                          </a:cubicBezTo>
                          <a:cubicBezTo>
                            <a:pt x="3231088" y="-8867"/>
                            <a:pt x="3636267" y="51985"/>
                            <a:pt x="3820160" y="0"/>
                          </a:cubicBezTo>
                          <a:cubicBezTo>
                            <a:pt x="4004053" y="-51985"/>
                            <a:pt x="4378741" y="70346"/>
                            <a:pt x="4644571" y="0"/>
                          </a:cubicBezTo>
                          <a:cubicBezTo>
                            <a:pt x="4910401" y="-70346"/>
                            <a:pt x="4813715" y="1568"/>
                            <a:pt x="4859383" y="0"/>
                          </a:cubicBezTo>
                          <a:cubicBezTo>
                            <a:pt x="4905051" y="-1568"/>
                            <a:pt x="5029470" y="7040"/>
                            <a:pt x="5074194" y="0"/>
                          </a:cubicBezTo>
                          <a:cubicBezTo>
                            <a:pt x="5118918" y="-7040"/>
                            <a:pt x="5672988" y="76166"/>
                            <a:pt x="5898606" y="0"/>
                          </a:cubicBezTo>
                          <a:cubicBezTo>
                            <a:pt x="6124224" y="-76166"/>
                            <a:pt x="6041739" y="2114"/>
                            <a:pt x="6113417" y="0"/>
                          </a:cubicBezTo>
                          <a:cubicBezTo>
                            <a:pt x="6185095" y="-2114"/>
                            <a:pt x="6574725" y="29491"/>
                            <a:pt x="6693989" y="0"/>
                          </a:cubicBezTo>
                          <a:cubicBezTo>
                            <a:pt x="6813253" y="-29491"/>
                            <a:pt x="6889691" y="233"/>
                            <a:pt x="7030720" y="0"/>
                          </a:cubicBezTo>
                          <a:cubicBezTo>
                            <a:pt x="7171749" y="-233"/>
                            <a:pt x="7294469" y="10009"/>
                            <a:pt x="7367451" y="0"/>
                          </a:cubicBezTo>
                          <a:cubicBezTo>
                            <a:pt x="7440433" y="-10009"/>
                            <a:pt x="7632263" y="3571"/>
                            <a:pt x="7704183" y="0"/>
                          </a:cubicBezTo>
                          <a:cubicBezTo>
                            <a:pt x="7776103" y="-3571"/>
                            <a:pt x="7946186" y="16292"/>
                            <a:pt x="8040914" y="0"/>
                          </a:cubicBezTo>
                          <a:cubicBezTo>
                            <a:pt x="8135642" y="-16292"/>
                            <a:pt x="8303496" y="8919"/>
                            <a:pt x="8499566" y="0"/>
                          </a:cubicBezTo>
                          <a:cubicBezTo>
                            <a:pt x="8695636" y="-8919"/>
                            <a:pt x="8741956" y="852"/>
                            <a:pt x="8836297" y="0"/>
                          </a:cubicBezTo>
                          <a:cubicBezTo>
                            <a:pt x="8930638" y="-852"/>
                            <a:pt x="9112695" y="10260"/>
                            <a:pt x="9294949" y="0"/>
                          </a:cubicBezTo>
                          <a:cubicBezTo>
                            <a:pt x="9477203" y="-10260"/>
                            <a:pt x="9774765" y="78176"/>
                            <a:pt x="9997440" y="0"/>
                          </a:cubicBezTo>
                          <a:cubicBezTo>
                            <a:pt x="10220115" y="-78176"/>
                            <a:pt x="10181765" y="17242"/>
                            <a:pt x="10334171" y="0"/>
                          </a:cubicBezTo>
                          <a:cubicBezTo>
                            <a:pt x="10486577" y="-17242"/>
                            <a:pt x="10477045" y="6345"/>
                            <a:pt x="10548983" y="0"/>
                          </a:cubicBezTo>
                          <a:cubicBezTo>
                            <a:pt x="10620921" y="-6345"/>
                            <a:pt x="11052657" y="8371"/>
                            <a:pt x="11373394" y="0"/>
                          </a:cubicBezTo>
                          <a:cubicBezTo>
                            <a:pt x="11694131" y="-8371"/>
                            <a:pt x="11513277" y="23794"/>
                            <a:pt x="11588206" y="0"/>
                          </a:cubicBezTo>
                          <a:cubicBezTo>
                            <a:pt x="11663135" y="-23794"/>
                            <a:pt x="12023853" y="11976"/>
                            <a:pt x="12192000" y="0"/>
                          </a:cubicBezTo>
                          <a:cubicBezTo>
                            <a:pt x="12217229" y="141336"/>
                            <a:pt x="12182065" y="291508"/>
                            <a:pt x="12192000" y="411075"/>
                          </a:cubicBezTo>
                          <a:cubicBezTo>
                            <a:pt x="12201935" y="530643"/>
                            <a:pt x="12165945" y="695881"/>
                            <a:pt x="12192000" y="974192"/>
                          </a:cubicBezTo>
                          <a:cubicBezTo>
                            <a:pt x="12218055" y="1252503"/>
                            <a:pt x="12162456" y="1437973"/>
                            <a:pt x="12192000" y="1587989"/>
                          </a:cubicBezTo>
                          <a:cubicBezTo>
                            <a:pt x="12221544" y="1738005"/>
                            <a:pt x="12154723" y="1996669"/>
                            <a:pt x="12192000" y="2100425"/>
                          </a:cubicBezTo>
                          <a:cubicBezTo>
                            <a:pt x="12229277" y="2204181"/>
                            <a:pt x="12189598" y="2378813"/>
                            <a:pt x="12192000" y="2562180"/>
                          </a:cubicBezTo>
                          <a:cubicBezTo>
                            <a:pt x="12194402" y="2745547"/>
                            <a:pt x="12170604" y="2803035"/>
                            <a:pt x="12192000" y="3023936"/>
                          </a:cubicBezTo>
                          <a:cubicBezTo>
                            <a:pt x="12213396" y="3244837"/>
                            <a:pt x="12159657" y="3390804"/>
                            <a:pt x="12192000" y="3637733"/>
                          </a:cubicBezTo>
                          <a:cubicBezTo>
                            <a:pt x="12224343" y="3884662"/>
                            <a:pt x="12187397" y="3908487"/>
                            <a:pt x="12192000" y="4048808"/>
                          </a:cubicBezTo>
                          <a:cubicBezTo>
                            <a:pt x="12196603" y="4189129"/>
                            <a:pt x="12155167" y="4317487"/>
                            <a:pt x="12192000" y="4561244"/>
                          </a:cubicBezTo>
                          <a:cubicBezTo>
                            <a:pt x="12228833" y="4805001"/>
                            <a:pt x="12183093" y="4826446"/>
                            <a:pt x="12192000" y="5068049"/>
                          </a:cubicBezTo>
                          <a:cubicBezTo>
                            <a:pt x="12051262" y="5073199"/>
                            <a:pt x="11927022" y="5043095"/>
                            <a:pt x="11855269" y="5068049"/>
                          </a:cubicBezTo>
                          <a:cubicBezTo>
                            <a:pt x="11783516" y="5093003"/>
                            <a:pt x="11486342" y="5006855"/>
                            <a:pt x="11274697" y="5068049"/>
                          </a:cubicBezTo>
                          <a:cubicBezTo>
                            <a:pt x="11063052" y="5129243"/>
                            <a:pt x="11147970" y="5067094"/>
                            <a:pt x="11059886" y="5068049"/>
                          </a:cubicBezTo>
                          <a:cubicBezTo>
                            <a:pt x="10971802" y="5069004"/>
                            <a:pt x="10924188" y="5060890"/>
                            <a:pt x="10845074" y="5068049"/>
                          </a:cubicBezTo>
                          <a:cubicBezTo>
                            <a:pt x="10765960" y="5075208"/>
                            <a:pt x="10362773" y="4969920"/>
                            <a:pt x="10020663" y="5068049"/>
                          </a:cubicBezTo>
                          <a:cubicBezTo>
                            <a:pt x="9678553" y="5166178"/>
                            <a:pt x="9677838" y="5032336"/>
                            <a:pt x="9562011" y="5068049"/>
                          </a:cubicBezTo>
                          <a:cubicBezTo>
                            <a:pt x="9446184" y="5103762"/>
                            <a:pt x="9022481" y="5005171"/>
                            <a:pt x="8737600" y="5068049"/>
                          </a:cubicBezTo>
                          <a:cubicBezTo>
                            <a:pt x="8452719" y="5130927"/>
                            <a:pt x="8386498" y="5049061"/>
                            <a:pt x="8157029" y="5068049"/>
                          </a:cubicBezTo>
                          <a:cubicBezTo>
                            <a:pt x="7927560" y="5087037"/>
                            <a:pt x="8012592" y="5049912"/>
                            <a:pt x="7942217" y="5068049"/>
                          </a:cubicBezTo>
                          <a:cubicBezTo>
                            <a:pt x="7871842" y="5086186"/>
                            <a:pt x="7684721" y="5066276"/>
                            <a:pt x="7605486" y="5068049"/>
                          </a:cubicBezTo>
                          <a:cubicBezTo>
                            <a:pt x="7526251" y="5069822"/>
                            <a:pt x="7246948" y="5045057"/>
                            <a:pt x="7146834" y="5068049"/>
                          </a:cubicBezTo>
                          <a:cubicBezTo>
                            <a:pt x="7046720" y="5091041"/>
                            <a:pt x="6663727" y="5057225"/>
                            <a:pt x="6444343" y="5068049"/>
                          </a:cubicBezTo>
                          <a:cubicBezTo>
                            <a:pt x="6224959" y="5078873"/>
                            <a:pt x="6058881" y="5015951"/>
                            <a:pt x="5741851" y="5068049"/>
                          </a:cubicBezTo>
                          <a:cubicBezTo>
                            <a:pt x="5424821" y="5120147"/>
                            <a:pt x="5448723" y="5010615"/>
                            <a:pt x="5161280" y="5068049"/>
                          </a:cubicBezTo>
                          <a:cubicBezTo>
                            <a:pt x="4873837" y="5125483"/>
                            <a:pt x="4838389" y="5061064"/>
                            <a:pt x="4702629" y="5068049"/>
                          </a:cubicBezTo>
                          <a:cubicBezTo>
                            <a:pt x="4566869" y="5075034"/>
                            <a:pt x="4095194" y="5025368"/>
                            <a:pt x="3878217" y="5068049"/>
                          </a:cubicBezTo>
                          <a:cubicBezTo>
                            <a:pt x="3661240" y="5110730"/>
                            <a:pt x="3477103" y="5027857"/>
                            <a:pt x="3297646" y="5068049"/>
                          </a:cubicBezTo>
                          <a:cubicBezTo>
                            <a:pt x="3118189" y="5108241"/>
                            <a:pt x="3113588" y="5067760"/>
                            <a:pt x="2960914" y="5068049"/>
                          </a:cubicBezTo>
                          <a:cubicBezTo>
                            <a:pt x="2808240" y="5068338"/>
                            <a:pt x="2751399" y="5043296"/>
                            <a:pt x="2624183" y="5068049"/>
                          </a:cubicBezTo>
                          <a:cubicBezTo>
                            <a:pt x="2496967" y="5092802"/>
                            <a:pt x="2473076" y="5059243"/>
                            <a:pt x="2409371" y="5068049"/>
                          </a:cubicBezTo>
                          <a:cubicBezTo>
                            <a:pt x="2345666" y="5076855"/>
                            <a:pt x="2104001" y="5054423"/>
                            <a:pt x="1828800" y="5068049"/>
                          </a:cubicBezTo>
                          <a:cubicBezTo>
                            <a:pt x="1553599" y="5081675"/>
                            <a:pt x="1562724" y="5064782"/>
                            <a:pt x="1492069" y="5068049"/>
                          </a:cubicBezTo>
                          <a:cubicBezTo>
                            <a:pt x="1421414" y="5071316"/>
                            <a:pt x="891751" y="4994478"/>
                            <a:pt x="667657" y="5068049"/>
                          </a:cubicBezTo>
                          <a:cubicBezTo>
                            <a:pt x="443563" y="5141620"/>
                            <a:pt x="243378" y="5058681"/>
                            <a:pt x="0" y="5068049"/>
                          </a:cubicBezTo>
                          <a:cubicBezTo>
                            <a:pt x="-30426" y="4846935"/>
                            <a:pt x="42426" y="4681039"/>
                            <a:pt x="0" y="4555613"/>
                          </a:cubicBezTo>
                          <a:cubicBezTo>
                            <a:pt x="-42426" y="4430187"/>
                            <a:pt x="60222" y="4137275"/>
                            <a:pt x="0" y="3941816"/>
                          </a:cubicBezTo>
                          <a:cubicBezTo>
                            <a:pt x="-60222" y="3746357"/>
                            <a:pt x="504" y="3641575"/>
                            <a:pt x="0" y="3530741"/>
                          </a:cubicBezTo>
                          <a:cubicBezTo>
                            <a:pt x="-504" y="3419908"/>
                            <a:pt x="42617" y="3255421"/>
                            <a:pt x="0" y="3068985"/>
                          </a:cubicBezTo>
                          <a:cubicBezTo>
                            <a:pt x="-42617" y="2882549"/>
                            <a:pt x="72941" y="2600009"/>
                            <a:pt x="0" y="2455188"/>
                          </a:cubicBezTo>
                          <a:cubicBezTo>
                            <a:pt x="-72941" y="2310367"/>
                            <a:pt x="27165" y="2008589"/>
                            <a:pt x="0" y="1790711"/>
                          </a:cubicBezTo>
                          <a:cubicBezTo>
                            <a:pt x="-27165" y="1572833"/>
                            <a:pt x="12058" y="1399479"/>
                            <a:pt x="0" y="1126233"/>
                          </a:cubicBezTo>
                          <a:cubicBezTo>
                            <a:pt x="-12058" y="852987"/>
                            <a:pt x="33010" y="734127"/>
                            <a:pt x="0" y="563117"/>
                          </a:cubicBezTo>
                          <a:cubicBezTo>
                            <a:pt x="-33010" y="392107"/>
                            <a:pt x="32885" y="124723"/>
                            <a:pt x="0" y="0"/>
                          </a:cubicBezTo>
                          <a:close/>
                        </a:path>
                        <a:path w="12192000" h="5068049" stroke="0" extrusionOk="0">
                          <a:moveTo>
                            <a:pt x="0" y="0"/>
                          </a:moveTo>
                          <a:cubicBezTo>
                            <a:pt x="117127" y="-5097"/>
                            <a:pt x="305253" y="1402"/>
                            <a:pt x="458651" y="0"/>
                          </a:cubicBezTo>
                          <a:cubicBezTo>
                            <a:pt x="612049" y="-1402"/>
                            <a:pt x="595207" y="19573"/>
                            <a:pt x="673463" y="0"/>
                          </a:cubicBezTo>
                          <a:cubicBezTo>
                            <a:pt x="751719" y="-19573"/>
                            <a:pt x="1110976" y="2947"/>
                            <a:pt x="1497874" y="0"/>
                          </a:cubicBezTo>
                          <a:cubicBezTo>
                            <a:pt x="1884772" y="-2947"/>
                            <a:pt x="1727277" y="12394"/>
                            <a:pt x="1956526" y="0"/>
                          </a:cubicBezTo>
                          <a:cubicBezTo>
                            <a:pt x="2185775" y="-12394"/>
                            <a:pt x="2186037" y="21439"/>
                            <a:pt x="2415177" y="0"/>
                          </a:cubicBezTo>
                          <a:cubicBezTo>
                            <a:pt x="2644317" y="-21439"/>
                            <a:pt x="2980375" y="35203"/>
                            <a:pt x="3239589" y="0"/>
                          </a:cubicBezTo>
                          <a:cubicBezTo>
                            <a:pt x="3498803" y="-35203"/>
                            <a:pt x="3499976" y="366"/>
                            <a:pt x="3576320" y="0"/>
                          </a:cubicBezTo>
                          <a:cubicBezTo>
                            <a:pt x="3652664" y="-366"/>
                            <a:pt x="4027617" y="80807"/>
                            <a:pt x="4400731" y="0"/>
                          </a:cubicBezTo>
                          <a:cubicBezTo>
                            <a:pt x="4773845" y="-80807"/>
                            <a:pt x="4838935" y="27413"/>
                            <a:pt x="5225143" y="0"/>
                          </a:cubicBezTo>
                          <a:cubicBezTo>
                            <a:pt x="5611351" y="-27413"/>
                            <a:pt x="5670159" y="30339"/>
                            <a:pt x="5805714" y="0"/>
                          </a:cubicBezTo>
                          <a:cubicBezTo>
                            <a:pt x="5941269" y="-30339"/>
                            <a:pt x="6367077" y="29593"/>
                            <a:pt x="6630126" y="0"/>
                          </a:cubicBezTo>
                          <a:cubicBezTo>
                            <a:pt x="6893175" y="-29593"/>
                            <a:pt x="6919581" y="35567"/>
                            <a:pt x="7088777" y="0"/>
                          </a:cubicBezTo>
                          <a:cubicBezTo>
                            <a:pt x="7257973" y="-35567"/>
                            <a:pt x="7359908" y="46992"/>
                            <a:pt x="7547429" y="0"/>
                          </a:cubicBezTo>
                          <a:cubicBezTo>
                            <a:pt x="7734950" y="-46992"/>
                            <a:pt x="8044814" y="40653"/>
                            <a:pt x="8249920" y="0"/>
                          </a:cubicBezTo>
                          <a:cubicBezTo>
                            <a:pt x="8455026" y="-40653"/>
                            <a:pt x="8489644" y="23818"/>
                            <a:pt x="8708571" y="0"/>
                          </a:cubicBezTo>
                          <a:cubicBezTo>
                            <a:pt x="8927498" y="-23818"/>
                            <a:pt x="9259545" y="8651"/>
                            <a:pt x="9532983" y="0"/>
                          </a:cubicBezTo>
                          <a:cubicBezTo>
                            <a:pt x="9806421" y="-8651"/>
                            <a:pt x="10032831" y="97126"/>
                            <a:pt x="10357394" y="0"/>
                          </a:cubicBezTo>
                          <a:cubicBezTo>
                            <a:pt x="10681957" y="-97126"/>
                            <a:pt x="10669289" y="18621"/>
                            <a:pt x="10937966" y="0"/>
                          </a:cubicBezTo>
                          <a:cubicBezTo>
                            <a:pt x="11206643" y="-18621"/>
                            <a:pt x="11228125" y="49914"/>
                            <a:pt x="11396617" y="0"/>
                          </a:cubicBezTo>
                          <a:cubicBezTo>
                            <a:pt x="11565109" y="-49914"/>
                            <a:pt x="11567903" y="2966"/>
                            <a:pt x="11611429" y="0"/>
                          </a:cubicBezTo>
                          <a:cubicBezTo>
                            <a:pt x="11654955" y="-2966"/>
                            <a:pt x="11909242" y="42336"/>
                            <a:pt x="12192000" y="0"/>
                          </a:cubicBezTo>
                          <a:cubicBezTo>
                            <a:pt x="12245165" y="130800"/>
                            <a:pt x="12191894" y="275076"/>
                            <a:pt x="12192000" y="461756"/>
                          </a:cubicBezTo>
                          <a:cubicBezTo>
                            <a:pt x="12192106" y="648436"/>
                            <a:pt x="12171746" y="835308"/>
                            <a:pt x="12192000" y="974192"/>
                          </a:cubicBezTo>
                          <a:cubicBezTo>
                            <a:pt x="12212254" y="1113076"/>
                            <a:pt x="12186890" y="1285453"/>
                            <a:pt x="12192000" y="1435947"/>
                          </a:cubicBezTo>
                          <a:cubicBezTo>
                            <a:pt x="12197110" y="1586442"/>
                            <a:pt x="12127586" y="1915321"/>
                            <a:pt x="12192000" y="2049744"/>
                          </a:cubicBezTo>
                          <a:cubicBezTo>
                            <a:pt x="12256414" y="2184167"/>
                            <a:pt x="12152924" y="2361651"/>
                            <a:pt x="12192000" y="2612861"/>
                          </a:cubicBezTo>
                          <a:cubicBezTo>
                            <a:pt x="12231076" y="2864071"/>
                            <a:pt x="12159402" y="3051871"/>
                            <a:pt x="12192000" y="3175977"/>
                          </a:cubicBezTo>
                          <a:cubicBezTo>
                            <a:pt x="12224598" y="3300083"/>
                            <a:pt x="12168412" y="3650245"/>
                            <a:pt x="12192000" y="3840455"/>
                          </a:cubicBezTo>
                          <a:cubicBezTo>
                            <a:pt x="12215588" y="4030665"/>
                            <a:pt x="12141793" y="4313726"/>
                            <a:pt x="12192000" y="4454252"/>
                          </a:cubicBezTo>
                          <a:cubicBezTo>
                            <a:pt x="12242207" y="4594778"/>
                            <a:pt x="12183472" y="4876641"/>
                            <a:pt x="12192000" y="5068049"/>
                          </a:cubicBezTo>
                          <a:cubicBezTo>
                            <a:pt x="12051793" y="5075126"/>
                            <a:pt x="11900315" y="5055468"/>
                            <a:pt x="11733349" y="5068049"/>
                          </a:cubicBezTo>
                          <a:cubicBezTo>
                            <a:pt x="11566383" y="5080630"/>
                            <a:pt x="11579980" y="5048951"/>
                            <a:pt x="11518537" y="5068049"/>
                          </a:cubicBezTo>
                          <a:cubicBezTo>
                            <a:pt x="11457094" y="5087147"/>
                            <a:pt x="11090678" y="5015874"/>
                            <a:pt x="10816046" y="5068049"/>
                          </a:cubicBezTo>
                          <a:cubicBezTo>
                            <a:pt x="10541414" y="5120224"/>
                            <a:pt x="10618148" y="5033601"/>
                            <a:pt x="10479314" y="5068049"/>
                          </a:cubicBezTo>
                          <a:cubicBezTo>
                            <a:pt x="10340480" y="5102497"/>
                            <a:pt x="10348403" y="5053627"/>
                            <a:pt x="10264503" y="5068049"/>
                          </a:cubicBezTo>
                          <a:cubicBezTo>
                            <a:pt x="10180603" y="5082471"/>
                            <a:pt x="10026743" y="5035414"/>
                            <a:pt x="9927771" y="5068049"/>
                          </a:cubicBezTo>
                          <a:cubicBezTo>
                            <a:pt x="9828799" y="5100684"/>
                            <a:pt x="9403955" y="4995946"/>
                            <a:pt x="9225280" y="5068049"/>
                          </a:cubicBezTo>
                          <a:cubicBezTo>
                            <a:pt x="9046605" y="5140152"/>
                            <a:pt x="9013271" y="5053072"/>
                            <a:pt x="8888549" y="5068049"/>
                          </a:cubicBezTo>
                          <a:cubicBezTo>
                            <a:pt x="8763827" y="5083026"/>
                            <a:pt x="8720358" y="5060977"/>
                            <a:pt x="8673737" y="5068049"/>
                          </a:cubicBezTo>
                          <a:cubicBezTo>
                            <a:pt x="8627116" y="5075121"/>
                            <a:pt x="8419683" y="5067782"/>
                            <a:pt x="8337006" y="5068049"/>
                          </a:cubicBezTo>
                          <a:cubicBezTo>
                            <a:pt x="8254329" y="5068316"/>
                            <a:pt x="7981463" y="5033332"/>
                            <a:pt x="7878354" y="5068049"/>
                          </a:cubicBezTo>
                          <a:cubicBezTo>
                            <a:pt x="7775245" y="5102766"/>
                            <a:pt x="7509334" y="5021846"/>
                            <a:pt x="7297783" y="5068049"/>
                          </a:cubicBezTo>
                          <a:cubicBezTo>
                            <a:pt x="7086232" y="5114252"/>
                            <a:pt x="7036374" y="5057312"/>
                            <a:pt x="6961051" y="5068049"/>
                          </a:cubicBezTo>
                          <a:cubicBezTo>
                            <a:pt x="6885728" y="5078786"/>
                            <a:pt x="6374760" y="5042225"/>
                            <a:pt x="6136640" y="5068049"/>
                          </a:cubicBezTo>
                          <a:cubicBezTo>
                            <a:pt x="5898520" y="5093873"/>
                            <a:pt x="5823636" y="5017901"/>
                            <a:pt x="5556069" y="5068049"/>
                          </a:cubicBezTo>
                          <a:cubicBezTo>
                            <a:pt x="5288502" y="5118197"/>
                            <a:pt x="4973071" y="5003453"/>
                            <a:pt x="4731657" y="5068049"/>
                          </a:cubicBezTo>
                          <a:cubicBezTo>
                            <a:pt x="4490243" y="5132645"/>
                            <a:pt x="4199370" y="5063885"/>
                            <a:pt x="4029166" y="5068049"/>
                          </a:cubicBezTo>
                          <a:cubicBezTo>
                            <a:pt x="3858962" y="5072213"/>
                            <a:pt x="3712695" y="5014239"/>
                            <a:pt x="3570514" y="5068049"/>
                          </a:cubicBezTo>
                          <a:cubicBezTo>
                            <a:pt x="3428333" y="5121859"/>
                            <a:pt x="3192427" y="5011941"/>
                            <a:pt x="2868023" y="5068049"/>
                          </a:cubicBezTo>
                          <a:cubicBezTo>
                            <a:pt x="2543619" y="5124157"/>
                            <a:pt x="2668412" y="5051849"/>
                            <a:pt x="2531291" y="5068049"/>
                          </a:cubicBezTo>
                          <a:cubicBezTo>
                            <a:pt x="2394170" y="5084249"/>
                            <a:pt x="2238717" y="4998700"/>
                            <a:pt x="1950720" y="5068049"/>
                          </a:cubicBezTo>
                          <a:cubicBezTo>
                            <a:pt x="1662723" y="5137398"/>
                            <a:pt x="1779859" y="5053377"/>
                            <a:pt x="1735909" y="5068049"/>
                          </a:cubicBezTo>
                          <a:cubicBezTo>
                            <a:pt x="1691959" y="5082721"/>
                            <a:pt x="1116786" y="4990330"/>
                            <a:pt x="911497" y="5068049"/>
                          </a:cubicBezTo>
                          <a:cubicBezTo>
                            <a:pt x="706208" y="5145768"/>
                            <a:pt x="280687" y="5042357"/>
                            <a:pt x="0" y="5068049"/>
                          </a:cubicBezTo>
                          <a:cubicBezTo>
                            <a:pt x="-45813" y="4805185"/>
                            <a:pt x="73941" y="4630012"/>
                            <a:pt x="0" y="4403571"/>
                          </a:cubicBezTo>
                          <a:cubicBezTo>
                            <a:pt x="-73941" y="4177130"/>
                            <a:pt x="39114" y="4050998"/>
                            <a:pt x="0" y="3789774"/>
                          </a:cubicBezTo>
                          <a:cubicBezTo>
                            <a:pt x="-39114" y="3528550"/>
                            <a:pt x="36601" y="3534576"/>
                            <a:pt x="0" y="3328019"/>
                          </a:cubicBezTo>
                          <a:cubicBezTo>
                            <a:pt x="-36601" y="3121462"/>
                            <a:pt x="49778" y="2967378"/>
                            <a:pt x="0" y="2663541"/>
                          </a:cubicBezTo>
                          <a:cubicBezTo>
                            <a:pt x="-49778" y="2359704"/>
                            <a:pt x="63741" y="2364246"/>
                            <a:pt x="0" y="2100425"/>
                          </a:cubicBezTo>
                          <a:cubicBezTo>
                            <a:pt x="-63741" y="1836604"/>
                            <a:pt x="24534" y="1859648"/>
                            <a:pt x="0" y="1689350"/>
                          </a:cubicBezTo>
                          <a:cubicBezTo>
                            <a:pt x="-24534" y="1519052"/>
                            <a:pt x="54245" y="1240382"/>
                            <a:pt x="0" y="1126233"/>
                          </a:cubicBezTo>
                          <a:cubicBezTo>
                            <a:pt x="-54245" y="1012084"/>
                            <a:pt x="24086" y="762940"/>
                            <a:pt x="0" y="613797"/>
                          </a:cubicBezTo>
                          <a:cubicBezTo>
                            <a:pt x="-24086" y="464654"/>
                            <a:pt x="15075" y="192891"/>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Create their own version to customize it to meet their needs</a:t>
              </a:r>
            </a:p>
            <a:p>
              <a:pPr algn="ctr"/>
              <a:endParaRPr lang="en-US" dirty="0"/>
            </a:p>
          </p:txBody>
        </p:sp>
        <p:sp>
          <p:nvSpPr>
            <p:cNvPr id="27" name="TextBox 26">
              <a:extLst>
                <a:ext uri="{FF2B5EF4-FFF2-40B4-BE49-F238E27FC236}">
                  <a16:creationId xmlns:a16="http://schemas.microsoft.com/office/drawing/2014/main" id="{678009D1-F37B-7D44-94AB-3EC4FE3A4A94}"/>
                </a:ext>
              </a:extLst>
            </p:cNvPr>
            <p:cNvSpPr txBox="1"/>
            <p:nvPr/>
          </p:nvSpPr>
          <p:spPr>
            <a:xfrm>
              <a:off x="-10510" y="1350905"/>
              <a:ext cx="12202510" cy="461665"/>
            </a:xfrm>
            <a:prstGeom prst="rect">
              <a:avLst/>
            </a:prstGeom>
            <a:noFill/>
            <a:ln w="19050">
              <a:solidFill>
                <a:schemeClr val="tx1"/>
              </a:solidFill>
              <a:extLst>
                <a:ext uri="{C807C97D-BFC1-408E-A445-0C87EB9F89A2}">
                  <ask:lineSketchStyleProps xmlns:ask="http://schemas.microsoft.com/office/drawing/2018/sketchyshapes" sd="1397126397">
                    <a:custGeom>
                      <a:avLst/>
                      <a:gdLst>
                        <a:gd name="connsiteX0" fmla="*/ 0 w 3626069"/>
                        <a:gd name="connsiteY0" fmla="*/ 0 h 461665"/>
                        <a:gd name="connsiteX1" fmla="*/ 518010 w 3626069"/>
                        <a:gd name="connsiteY1" fmla="*/ 0 h 461665"/>
                        <a:gd name="connsiteX2" fmla="*/ 1072280 w 3626069"/>
                        <a:gd name="connsiteY2" fmla="*/ 0 h 461665"/>
                        <a:gd name="connsiteX3" fmla="*/ 1662812 w 3626069"/>
                        <a:gd name="connsiteY3" fmla="*/ 0 h 461665"/>
                        <a:gd name="connsiteX4" fmla="*/ 2072039 w 3626069"/>
                        <a:gd name="connsiteY4" fmla="*/ 0 h 461665"/>
                        <a:gd name="connsiteX5" fmla="*/ 2517528 w 3626069"/>
                        <a:gd name="connsiteY5" fmla="*/ 0 h 461665"/>
                        <a:gd name="connsiteX6" fmla="*/ 3071798 w 3626069"/>
                        <a:gd name="connsiteY6" fmla="*/ 0 h 461665"/>
                        <a:gd name="connsiteX7" fmla="*/ 3626069 w 3626069"/>
                        <a:gd name="connsiteY7" fmla="*/ 0 h 461665"/>
                        <a:gd name="connsiteX8" fmla="*/ 3626069 w 3626069"/>
                        <a:gd name="connsiteY8" fmla="*/ 461665 h 461665"/>
                        <a:gd name="connsiteX9" fmla="*/ 3180581 w 3626069"/>
                        <a:gd name="connsiteY9" fmla="*/ 461665 h 461665"/>
                        <a:gd name="connsiteX10" fmla="*/ 2662571 w 3626069"/>
                        <a:gd name="connsiteY10" fmla="*/ 461665 h 461665"/>
                        <a:gd name="connsiteX11" fmla="*/ 2253343 w 3626069"/>
                        <a:gd name="connsiteY11" fmla="*/ 461665 h 461665"/>
                        <a:gd name="connsiteX12" fmla="*/ 1735333 w 3626069"/>
                        <a:gd name="connsiteY12" fmla="*/ 461665 h 461665"/>
                        <a:gd name="connsiteX13" fmla="*/ 1144802 w 3626069"/>
                        <a:gd name="connsiteY13" fmla="*/ 461665 h 461665"/>
                        <a:gd name="connsiteX14" fmla="*/ 663053 w 3626069"/>
                        <a:gd name="connsiteY14" fmla="*/ 461665 h 461665"/>
                        <a:gd name="connsiteX15" fmla="*/ 0 w 3626069"/>
                        <a:gd name="connsiteY15" fmla="*/ 461665 h 461665"/>
                        <a:gd name="connsiteX16" fmla="*/ 0 w 3626069"/>
                        <a:gd name="connsiteY16" fmla="*/ 0 h 46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26069" h="461665" extrusionOk="0">
                          <a:moveTo>
                            <a:pt x="0" y="0"/>
                          </a:moveTo>
                          <a:cubicBezTo>
                            <a:pt x="194336" y="-30320"/>
                            <a:pt x="392365" y="32245"/>
                            <a:pt x="518010" y="0"/>
                          </a:cubicBezTo>
                          <a:cubicBezTo>
                            <a:pt x="643655" y="-32245"/>
                            <a:pt x="820678" y="31605"/>
                            <a:pt x="1072280" y="0"/>
                          </a:cubicBezTo>
                          <a:cubicBezTo>
                            <a:pt x="1323882" y="-31605"/>
                            <a:pt x="1542600" y="66480"/>
                            <a:pt x="1662812" y="0"/>
                          </a:cubicBezTo>
                          <a:cubicBezTo>
                            <a:pt x="1783024" y="-66480"/>
                            <a:pt x="1987535" y="18513"/>
                            <a:pt x="2072039" y="0"/>
                          </a:cubicBezTo>
                          <a:cubicBezTo>
                            <a:pt x="2156543" y="-18513"/>
                            <a:pt x="2316180" y="4887"/>
                            <a:pt x="2517528" y="0"/>
                          </a:cubicBezTo>
                          <a:cubicBezTo>
                            <a:pt x="2718876" y="-4887"/>
                            <a:pt x="2893283" y="4136"/>
                            <a:pt x="3071798" y="0"/>
                          </a:cubicBezTo>
                          <a:cubicBezTo>
                            <a:pt x="3250313" y="-4136"/>
                            <a:pt x="3404892" y="49643"/>
                            <a:pt x="3626069" y="0"/>
                          </a:cubicBezTo>
                          <a:cubicBezTo>
                            <a:pt x="3636125" y="112756"/>
                            <a:pt x="3601994" y="351395"/>
                            <a:pt x="3626069" y="461665"/>
                          </a:cubicBezTo>
                          <a:cubicBezTo>
                            <a:pt x="3423663" y="484729"/>
                            <a:pt x="3392336" y="460428"/>
                            <a:pt x="3180581" y="461665"/>
                          </a:cubicBezTo>
                          <a:cubicBezTo>
                            <a:pt x="2968826" y="462902"/>
                            <a:pt x="2916593" y="411907"/>
                            <a:pt x="2662571" y="461665"/>
                          </a:cubicBezTo>
                          <a:cubicBezTo>
                            <a:pt x="2408549" y="511423"/>
                            <a:pt x="2412387" y="434961"/>
                            <a:pt x="2253343" y="461665"/>
                          </a:cubicBezTo>
                          <a:cubicBezTo>
                            <a:pt x="2094299" y="488369"/>
                            <a:pt x="1870039" y="446944"/>
                            <a:pt x="1735333" y="461665"/>
                          </a:cubicBezTo>
                          <a:cubicBezTo>
                            <a:pt x="1600627" y="476386"/>
                            <a:pt x="1312349" y="402436"/>
                            <a:pt x="1144802" y="461665"/>
                          </a:cubicBezTo>
                          <a:cubicBezTo>
                            <a:pt x="977255" y="520894"/>
                            <a:pt x="834006" y="427989"/>
                            <a:pt x="663053" y="461665"/>
                          </a:cubicBezTo>
                          <a:cubicBezTo>
                            <a:pt x="492100" y="495341"/>
                            <a:pt x="273073" y="389123"/>
                            <a:pt x="0" y="461665"/>
                          </a:cubicBezTo>
                          <a:cubicBezTo>
                            <a:pt x="-23766" y="345227"/>
                            <a:pt x="55280" y="111065"/>
                            <a:pt x="0" y="0"/>
                          </a:cubicBezTo>
                          <a:close/>
                        </a:path>
                      </a:pathLst>
                    </a:custGeom>
                    <ask:type>
                      <ask:lineSketchNone/>
                    </ask:type>
                  </ask:lineSketchStyleProps>
                </a:ext>
              </a:extLst>
            </a:ln>
          </p:spPr>
          <p:txBody>
            <a:bodyPr wrap="square" rtlCol="0">
              <a:spAutoFit/>
            </a:bodyPr>
            <a:lstStyle/>
            <a:p>
              <a:r>
                <a:rPr lang="en-US" sz="2400" b="1" dirty="0"/>
                <a:t>Current </a:t>
              </a:r>
              <a:r>
                <a:rPr lang="en-US" sz="2400" b="1" dirty="0" err="1"/>
                <a:t>Vers</a:t>
              </a:r>
              <a:r>
                <a:rPr lang="en-US" sz="2400" b="1" dirty="0"/>
                <a:t>                                         Empty Now..</a:t>
              </a:r>
            </a:p>
          </p:txBody>
        </p:sp>
      </p:grpSp>
      <p:sp>
        <p:nvSpPr>
          <p:cNvPr id="43" name="DOWNLOAD">
            <a:extLst>
              <a:ext uri="{FF2B5EF4-FFF2-40B4-BE49-F238E27FC236}">
                <a16:creationId xmlns:a16="http://schemas.microsoft.com/office/drawing/2014/main" id="{67B010D8-A5C5-1641-8493-B00AF9E4BD52}"/>
              </a:ext>
            </a:extLst>
          </p:cNvPr>
          <p:cNvSpPr/>
          <p:nvPr/>
        </p:nvSpPr>
        <p:spPr>
          <a:xfrm>
            <a:off x="5116734" y="5879039"/>
            <a:ext cx="7064756" cy="461665"/>
          </a:xfrm>
          <a:prstGeom prst="rect">
            <a:avLst/>
          </a:prstGeom>
        </p:spPr>
        <p:txBody>
          <a:bodyPr wrap="none">
            <a:spAutoFit/>
          </a:bodyPr>
          <a:lstStyle/>
          <a:p>
            <a:pPr algn="ctr"/>
            <a:r>
              <a:rPr lang="en-US" sz="2400" dirty="0"/>
              <a:t>Or Just Let Me Download! -&gt; </a:t>
            </a:r>
            <a:r>
              <a:rPr lang="en-US" sz="2400" u="sng" dirty="0">
                <a:solidFill>
                  <a:schemeClr val="accent1">
                    <a:lumMod val="75000"/>
                  </a:schemeClr>
                </a:solidFill>
              </a:rPr>
              <a:t>Download Default Version</a:t>
            </a:r>
            <a:endParaRPr lang="en-US" sz="2400" u="sng" dirty="0"/>
          </a:p>
        </p:txBody>
      </p:sp>
      <p:sp>
        <p:nvSpPr>
          <p:cNvPr id="46" name="Rectangle 45">
            <a:extLst>
              <a:ext uri="{FF2B5EF4-FFF2-40B4-BE49-F238E27FC236}">
                <a16:creationId xmlns:a16="http://schemas.microsoft.com/office/drawing/2014/main" id="{D1F84AF4-EFC1-DE45-9627-78A74F764A95}"/>
              </a:ext>
            </a:extLst>
          </p:cNvPr>
          <p:cNvSpPr/>
          <p:nvPr/>
        </p:nvSpPr>
        <p:spPr>
          <a:xfrm>
            <a:off x="10426390" y="1335303"/>
            <a:ext cx="1744590" cy="45663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lumMod val="75000"/>
                  </a:schemeClr>
                </a:solidFill>
              </a:rPr>
              <a:t>Download </a:t>
            </a:r>
          </a:p>
        </p:txBody>
      </p:sp>
      <p:sp>
        <p:nvSpPr>
          <p:cNvPr id="47" name="Rectangle 46">
            <a:extLst>
              <a:ext uri="{FF2B5EF4-FFF2-40B4-BE49-F238E27FC236}">
                <a16:creationId xmlns:a16="http://schemas.microsoft.com/office/drawing/2014/main" id="{EDDC9131-2E4B-524A-B9DC-EFEFEF021EA4}"/>
              </a:ext>
            </a:extLst>
          </p:cNvPr>
          <p:cNvSpPr/>
          <p:nvPr/>
        </p:nvSpPr>
        <p:spPr>
          <a:xfrm>
            <a:off x="8671290" y="1337688"/>
            <a:ext cx="1744590"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2">
                    <a:lumMod val="75000"/>
                  </a:schemeClr>
                </a:solidFill>
              </a:rPr>
              <a:t>Set Dates </a:t>
            </a:r>
          </a:p>
        </p:txBody>
      </p:sp>
      <p:pic>
        <p:nvPicPr>
          <p:cNvPr id="45" name="Graphic 44">
            <a:extLst>
              <a:ext uri="{FF2B5EF4-FFF2-40B4-BE49-F238E27FC236}">
                <a16:creationId xmlns:a16="http://schemas.microsoft.com/office/drawing/2014/main" id="{45FA1983-3DBF-E24B-A4ED-F46B3BF952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704383" y="1383222"/>
            <a:ext cx="389632" cy="389632"/>
          </a:xfrm>
          <a:prstGeom prst="rect">
            <a:avLst/>
          </a:prstGeom>
        </p:spPr>
      </p:pic>
      <p:sp>
        <p:nvSpPr>
          <p:cNvPr id="22" name="Rectangle 21">
            <a:extLst>
              <a:ext uri="{FF2B5EF4-FFF2-40B4-BE49-F238E27FC236}">
                <a16:creationId xmlns:a16="http://schemas.microsoft.com/office/drawing/2014/main" id="{154AEF16-873A-C94D-8F61-37CB46EA5B81}"/>
              </a:ext>
            </a:extLst>
          </p:cNvPr>
          <p:cNvSpPr/>
          <p:nvPr/>
        </p:nvSpPr>
        <p:spPr>
          <a:xfrm>
            <a:off x="-10511" y="6362574"/>
            <a:ext cx="12170980" cy="49065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pic>
        <p:nvPicPr>
          <p:cNvPr id="25" name="Graphic 24">
            <a:extLst>
              <a:ext uri="{FF2B5EF4-FFF2-40B4-BE49-F238E27FC236}">
                <a16:creationId xmlns:a16="http://schemas.microsoft.com/office/drawing/2014/main" id="{1BF8915C-FA80-7D45-8676-2163CBE5D4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5700" y="5458495"/>
            <a:ext cx="822153" cy="822153"/>
          </a:xfrm>
          <a:prstGeom prst="rect">
            <a:avLst/>
          </a:prstGeom>
        </p:spPr>
      </p:pic>
      <p:sp>
        <p:nvSpPr>
          <p:cNvPr id="28" name="Rectangle 27">
            <a:extLst>
              <a:ext uri="{FF2B5EF4-FFF2-40B4-BE49-F238E27FC236}">
                <a16:creationId xmlns:a16="http://schemas.microsoft.com/office/drawing/2014/main" id="{9C21583B-DA0F-724E-AC86-D96329D02323}"/>
              </a:ext>
            </a:extLst>
          </p:cNvPr>
          <p:cNvSpPr/>
          <p:nvPr/>
        </p:nvSpPr>
        <p:spPr>
          <a:xfrm>
            <a:off x="-21022" y="6362574"/>
            <a:ext cx="3021339" cy="49065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MicroBit_Default.zip</a:t>
            </a:r>
            <a:r>
              <a:rPr lang="en-US" dirty="0">
                <a:solidFill>
                  <a:schemeClr val="tx1"/>
                </a:solidFill>
              </a:rPr>
              <a:t>  (3 secs)</a:t>
            </a:r>
          </a:p>
        </p:txBody>
      </p:sp>
      <p:sp>
        <p:nvSpPr>
          <p:cNvPr id="29" name="Rectangle 28">
            <a:extLst>
              <a:ext uri="{FF2B5EF4-FFF2-40B4-BE49-F238E27FC236}">
                <a16:creationId xmlns:a16="http://schemas.microsoft.com/office/drawing/2014/main" id="{1FF500A5-898B-7C49-9AD7-1CED3B5479FD}"/>
              </a:ext>
            </a:extLst>
          </p:cNvPr>
          <p:cNvSpPr/>
          <p:nvPr/>
        </p:nvSpPr>
        <p:spPr>
          <a:xfrm>
            <a:off x="97985" y="1326898"/>
            <a:ext cx="1619580"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Version</a:t>
            </a:r>
          </a:p>
        </p:txBody>
      </p:sp>
      <p:sp>
        <p:nvSpPr>
          <p:cNvPr id="32" name="Rectangle 31">
            <a:extLst>
              <a:ext uri="{FF2B5EF4-FFF2-40B4-BE49-F238E27FC236}">
                <a16:creationId xmlns:a16="http://schemas.microsoft.com/office/drawing/2014/main" id="{258816E2-48BE-C940-A349-8475B42B0C89}"/>
              </a:ext>
            </a:extLst>
          </p:cNvPr>
          <p:cNvSpPr/>
          <p:nvPr/>
        </p:nvSpPr>
        <p:spPr>
          <a:xfrm>
            <a:off x="0" y="1326898"/>
            <a:ext cx="8678295"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Version</a:t>
            </a:r>
            <a:r>
              <a:rPr lang="en-US" sz="2000" b="1" dirty="0"/>
              <a:t> 				</a:t>
            </a:r>
            <a:r>
              <a:rPr lang="en-US" sz="2000" b="1" dirty="0">
                <a:solidFill>
                  <a:schemeClr val="tx1"/>
                </a:solidFill>
              </a:rPr>
              <a:t>Empty Now..</a:t>
            </a:r>
          </a:p>
        </p:txBody>
      </p:sp>
      <p:sp>
        <p:nvSpPr>
          <p:cNvPr id="34" name="TextBox 33">
            <a:extLst>
              <a:ext uri="{FF2B5EF4-FFF2-40B4-BE49-F238E27FC236}">
                <a16:creationId xmlns:a16="http://schemas.microsoft.com/office/drawing/2014/main" id="{C26E9CF3-30B5-EB43-9DC1-FF0C073F3382}"/>
              </a:ext>
            </a:extLst>
          </p:cNvPr>
          <p:cNvSpPr txBox="1"/>
          <p:nvPr/>
        </p:nvSpPr>
        <p:spPr>
          <a:xfrm>
            <a:off x="0" y="578942"/>
            <a:ext cx="1332416"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Home</a:t>
            </a:r>
          </a:p>
        </p:txBody>
      </p:sp>
      <p:sp>
        <p:nvSpPr>
          <p:cNvPr id="35" name="Rectangle 34">
            <a:hlinkClick r:id="rId10" action="ppaction://hlinksldjump"/>
            <a:extLst>
              <a:ext uri="{FF2B5EF4-FFF2-40B4-BE49-F238E27FC236}">
                <a16:creationId xmlns:a16="http://schemas.microsoft.com/office/drawing/2014/main" id="{F0C53E9B-3AD3-0640-93DB-BC8CE2535C90}"/>
              </a:ext>
            </a:extLst>
          </p:cNvPr>
          <p:cNvSpPr/>
          <p:nvPr/>
        </p:nvSpPr>
        <p:spPr>
          <a:xfrm>
            <a:off x="3798943" y="3367315"/>
            <a:ext cx="4672897" cy="1221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Create New Version</a:t>
            </a:r>
          </a:p>
        </p:txBody>
      </p:sp>
      <p:sp>
        <p:nvSpPr>
          <p:cNvPr id="36" name="Rounded Rectangle 35">
            <a:extLst>
              <a:ext uri="{FF2B5EF4-FFF2-40B4-BE49-F238E27FC236}">
                <a16:creationId xmlns:a16="http://schemas.microsoft.com/office/drawing/2014/main" id="{50FBEEA2-5DA1-4045-8F37-7F2F6511BB85}"/>
              </a:ext>
            </a:extLst>
          </p:cNvPr>
          <p:cNvSpPr/>
          <p:nvPr/>
        </p:nvSpPr>
        <p:spPr>
          <a:xfrm>
            <a:off x="21020" y="1763868"/>
            <a:ext cx="4057025" cy="152152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b="1" dirty="0">
                <a:solidFill>
                  <a:schemeClr val="tx1"/>
                </a:solidFill>
              </a:rPr>
              <a:t>New users have two choices:</a:t>
            </a:r>
          </a:p>
          <a:p>
            <a:pPr marL="342900" indent="-342900">
              <a:buAutoNum type="arabicPeriod"/>
            </a:pPr>
            <a:r>
              <a:rPr lang="en-US" b="1" dirty="0">
                <a:solidFill>
                  <a:schemeClr val="tx1"/>
                </a:solidFill>
              </a:rPr>
              <a:t>Just Download Default Version just to use it in their classes.</a:t>
            </a:r>
          </a:p>
          <a:p>
            <a:pPr marL="342900" indent="-342900">
              <a:buAutoNum type="arabicPeriod"/>
            </a:pPr>
            <a:endParaRPr lang="en-US" b="1" dirty="0">
              <a:solidFill>
                <a:schemeClr val="tx1"/>
              </a:solidFill>
            </a:endParaRPr>
          </a:p>
        </p:txBody>
      </p:sp>
      <p:sp>
        <p:nvSpPr>
          <p:cNvPr id="30" name="TextBox 29">
            <a:extLst>
              <a:ext uri="{FF2B5EF4-FFF2-40B4-BE49-F238E27FC236}">
                <a16:creationId xmlns:a16="http://schemas.microsoft.com/office/drawing/2014/main" id="{0B0EBB4C-9DC5-8C4D-8139-F875E998446C}"/>
              </a:ext>
            </a:extLst>
          </p:cNvPr>
          <p:cNvSpPr txBox="1"/>
          <p:nvPr/>
        </p:nvSpPr>
        <p:spPr>
          <a:xfrm>
            <a:off x="8162886" y="5361743"/>
            <a:ext cx="2790251" cy="369332"/>
          </a:xfrm>
          <a:prstGeom prst="rect">
            <a:avLst/>
          </a:prstGeom>
          <a:noFill/>
        </p:spPr>
        <p:txBody>
          <a:bodyPr wrap="none" rtlCol="0">
            <a:spAutoFit/>
          </a:bodyPr>
          <a:lstStyle/>
          <a:p>
            <a:r>
              <a:rPr lang="en-US" b="1" dirty="0">
                <a:solidFill>
                  <a:schemeClr val="accent1"/>
                </a:solidFill>
              </a:rPr>
              <a:t>// 1. Click Download Below</a:t>
            </a:r>
          </a:p>
        </p:txBody>
      </p:sp>
      <p:sp>
        <p:nvSpPr>
          <p:cNvPr id="37" name="TextBox 36">
            <a:extLst>
              <a:ext uri="{FF2B5EF4-FFF2-40B4-BE49-F238E27FC236}">
                <a16:creationId xmlns:a16="http://schemas.microsoft.com/office/drawing/2014/main" id="{6204D3A6-A278-5D48-918B-436952E28088}"/>
              </a:ext>
            </a:extLst>
          </p:cNvPr>
          <p:cNvSpPr txBox="1"/>
          <p:nvPr/>
        </p:nvSpPr>
        <p:spPr>
          <a:xfrm>
            <a:off x="5152675" y="2850019"/>
            <a:ext cx="1731115" cy="369332"/>
          </a:xfrm>
          <a:prstGeom prst="rect">
            <a:avLst/>
          </a:prstGeom>
          <a:noFill/>
        </p:spPr>
        <p:txBody>
          <a:bodyPr wrap="none" rtlCol="0">
            <a:spAutoFit/>
          </a:bodyPr>
          <a:lstStyle/>
          <a:p>
            <a:r>
              <a:rPr lang="en-US" b="1" dirty="0">
                <a:solidFill>
                  <a:schemeClr val="accent1">
                    <a:lumMod val="75000"/>
                  </a:schemeClr>
                </a:solidFill>
              </a:rPr>
              <a:t>// 2. click Below</a:t>
            </a:r>
          </a:p>
        </p:txBody>
      </p:sp>
      <p:pic>
        <p:nvPicPr>
          <p:cNvPr id="3" name="Graphic 2">
            <a:extLst>
              <a:ext uri="{FF2B5EF4-FFF2-40B4-BE49-F238E27FC236}">
                <a16:creationId xmlns:a16="http://schemas.microsoft.com/office/drawing/2014/main" id="{637E7734-77B6-7044-AE4A-5B5851C21AF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989257" y="1383222"/>
            <a:ext cx="389632" cy="389632"/>
          </a:xfrm>
          <a:prstGeom prst="rect">
            <a:avLst/>
          </a:prstGeom>
        </p:spPr>
      </p:pic>
    </p:spTree>
    <p:extLst>
      <p:ext uri="{BB962C8B-B14F-4D97-AF65-F5344CB8AC3E}">
        <p14:creationId xmlns:p14="http://schemas.microsoft.com/office/powerpoint/2010/main" val="10228277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childTnLst>
              </p:cTn>
              <p:nextCondLst>
                <p:cond evt="onClick" delay="0">
                  <p:tgtEl>
                    <p:spTgt spid="43"/>
                  </p:tgtEl>
                </p:cond>
              </p:nextCondLst>
            </p:seq>
          </p:childTnLst>
        </p:cTn>
      </p:par>
    </p:tnLst>
    <p:bldLst>
      <p:bldP spid="22" grpId="0" animBg="1"/>
      <p:bldP spid="28" grpId="0"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hlinkClick r:id="" action="ppaction://hlinkshowjump?jump=nextslide"/>
            <a:extLst>
              <a:ext uri="{FF2B5EF4-FFF2-40B4-BE49-F238E27FC236}">
                <a16:creationId xmlns:a16="http://schemas.microsoft.com/office/drawing/2014/main" id="{03CDB92B-71E9-AF49-A3F7-464B4F15243A}"/>
              </a:ext>
            </a:extLst>
          </p:cNvPr>
          <p:cNvSpPr/>
          <p:nvPr/>
        </p:nvSpPr>
        <p:spPr>
          <a:xfrm>
            <a:off x="367862" y="1460938"/>
            <a:ext cx="7504373" cy="5348253"/>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A2A79C5-6298-AA46-A40D-80DE808F71B1}"/>
              </a:ext>
            </a:extLst>
          </p:cNvPr>
          <p:cNvSpPr/>
          <p:nvPr/>
        </p:nvSpPr>
        <p:spPr>
          <a:xfrm>
            <a:off x="2192816" y="5626368"/>
            <a:ext cx="3615559" cy="994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Use Default Version</a:t>
            </a:r>
          </a:p>
        </p:txBody>
      </p:sp>
      <p:sp>
        <p:nvSpPr>
          <p:cNvPr id="18" name="Rectangle 17">
            <a:hlinkClick r:id="rId2" action="ppaction://hlinksldjump"/>
            <a:extLst>
              <a:ext uri="{FF2B5EF4-FFF2-40B4-BE49-F238E27FC236}">
                <a16:creationId xmlns:a16="http://schemas.microsoft.com/office/drawing/2014/main" id="{76DC1A03-26BC-0248-BD72-AF79D045D4AD}"/>
              </a:ext>
            </a:extLst>
          </p:cNvPr>
          <p:cNvSpPr/>
          <p:nvPr/>
        </p:nvSpPr>
        <p:spPr>
          <a:xfrm>
            <a:off x="7972057" y="1460938"/>
            <a:ext cx="3852082" cy="4662800"/>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C54FDE3-4C1B-3944-AF33-5B6A7E4F3B77}"/>
              </a:ext>
            </a:extLst>
          </p:cNvPr>
          <p:cNvSpPr/>
          <p:nvPr/>
        </p:nvSpPr>
        <p:spPr>
          <a:xfrm>
            <a:off x="8229600" y="5256549"/>
            <a:ext cx="3477584" cy="9947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Search For Other Versions</a:t>
            </a:r>
          </a:p>
        </p:txBody>
      </p:sp>
      <p:pic>
        <p:nvPicPr>
          <p:cNvPr id="3" name="Graphic 2">
            <a:hlinkClick r:id="" action="ppaction://hlinkshowjump?jump=nextslide"/>
            <a:extLst>
              <a:ext uri="{FF2B5EF4-FFF2-40B4-BE49-F238E27FC236}">
                <a16:creationId xmlns:a16="http://schemas.microsoft.com/office/drawing/2014/main" id="{A7957897-4DD7-514A-AFBA-CEEEFE6469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8635" y="2923740"/>
            <a:ext cx="2422648" cy="2422648"/>
          </a:xfrm>
          <a:prstGeom prst="rect">
            <a:avLst/>
          </a:prstGeom>
        </p:spPr>
      </p:pic>
      <p:pic>
        <p:nvPicPr>
          <p:cNvPr id="13" name="Graphic 12">
            <a:extLst>
              <a:ext uri="{FF2B5EF4-FFF2-40B4-BE49-F238E27FC236}">
                <a16:creationId xmlns:a16="http://schemas.microsoft.com/office/drawing/2014/main" id="{36CF2B76-4023-3A49-A7EE-1D669952BD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57068" y="2276001"/>
            <a:ext cx="2422647" cy="2422647"/>
          </a:xfrm>
          <a:prstGeom prst="rect">
            <a:avLst/>
          </a:prstGeom>
        </p:spPr>
      </p:pic>
      <p:sp>
        <p:nvSpPr>
          <p:cNvPr id="24" name="Rectangle 23">
            <a:extLst>
              <a:ext uri="{FF2B5EF4-FFF2-40B4-BE49-F238E27FC236}">
                <a16:creationId xmlns:a16="http://schemas.microsoft.com/office/drawing/2014/main" id="{75FE8563-826C-744E-8B64-3819B8EC8A1B}"/>
              </a:ext>
            </a:extLst>
          </p:cNvPr>
          <p:cNvSpPr/>
          <p:nvPr/>
        </p:nvSpPr>
        <p:spPr>
          <a:xfrm>
            <a:off x="3281862" y="606710"/>
            <a:ext cx="5252538" cy="730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chemeClr val="tx1"/>
                </a:solidFill>
              </a:rPr>
              <a:t>1. Choose Base Curriculum</a:t>
            </a:r>
          </a:p>
        </p:txBody>
      </p:sp>
      <p:sp>
        <p:nvSpPr>
          <p:cNvPr id="40" name="Rectangle 39">
            <a:extLst>
              <a:ext uri="{FF2B5EF4-FFF2-40B4-BE49-F238E27FC236}">
                <a16:creationId xmlns:a16="http://schemas.microsoft.com/office/drawing/2014/main" id="{269ED574-79F2-2046-8607-70CD9AEAB7ED}"/>
              </a:ext>
            </a:extLst>
          </p:cNvPr>
          <p:cNvSpPr/>
          <p:nvPr/>
        </p:nvSpPr>
        <p:spPr>
          <a:xfrm>
            <a:off x="7972056" y="6219337"/>
            <a:ext cx="3852082" cy="589854"/>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No Version As Base</a:t>
            </a:r>
          </a:p>
        </p:txBody>
      </p:sp>
      <p:grpSp>
        <p:nvGrpSpPr>
          <p:cNvPr id="46" name="Group 45">
            <a:extLst>
              <a:ext uri="{FF2B5EF4-FFF2-40B4-BE49-F238E27FC236}">
                <a16:creationId xmlns:a16="http://schemas.microsoft.com/office/drawing/2014/main" id="{D1CA0DC5-2B15-CD48-963F-9EDFC0C67334}"/>
              </a:ext>
            </a:extLst>
          </p:cNvPr>
          <p:cNvGrpSpPr/>
          <p:nvPr/>
        </p:nvGrpSpPr>
        <p:grpSpPr>
          <a:xfrm>
            <a:off x="-5241" y="0"/>
            <a:ext cx="12186731" cy="483476"/>
            <a:chOff x="-5242" y="0"/>
            <a:chExt cx="12186731" cy="483476"/>
          </a:xfrm>
        </p:grpSpPr>
        <p:grpSp>
          <p:nvGrpSpPr>
            <p:cNvPr id="47" name="Group 46">
              <a:extLst>
                <a:ext uri="{FF2B5EF4-FFF2-40B4-BE49-F238E27FC236}">
                  <a16:creationId xmlns:a16="http://schemas.microsoft.com/office/drawing/2014/main" id="{C003E0F8-BCC7-2745-BF30-0C1F37945214}"/>
                </a:ext>
              </a:extLst>
            </p:cNvPr>
            <p:cNvGrpSpPr/>
            <p:nvPr/>
          </p:nvGrpSpPr>
          <p:grpSpPr>
            <a:xfrm>
              <a:off x="-5242" y="0"/>
              <a:ext cx="12186731" cy="483476"/>
              <a:chOff x="-5242" y="0"/>
              <a:chExt cx="12186731" cy="483476"/>
            </a:xfrm>
          </p:grpSpPr>
          <p:sp>
            <p:nvSpPr>
              <p:cNvPr id="49" name="Rectangle 48">
                <a:extLst>
                  <a:ext uri="{FF2B5EF4-FFF2-40B4-BE49-F238E27FC236}">
                    <a16:creationId xmlns:a16="http://schemas.microsoft.com/office/drawing/2014/main" id="{8705781F-E175-664C-8EBE-6363F333BD6A}"/>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hlinkClick r:id="rId7" action="ppaction://hlinksldjump"/>
                <a:extLst>
                  <a:ext uri="{FF2B5EF4-FFF2-40B4-BE49-F238E27FC236}">
                    <a16:creationId xmlns:a16="http://schemas.microsoft.com/office/drawing/2014/main" id="{E1B67507-82D5-2E46-AB9F-A6A0A3B55BB6}"/>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51" name="Rectangle 50">
                <a:hlinkClick r:id="rId8" action="ppaction://hlinksldjump"/>
                <a:extLst>
                  <a:ext uri="{FF2B5EF4-FFF2-40B4-BE49-F238E27FC236}">
                    <a16:creationId xmlns:a16="http://schemas.microsoft.com/office/drawing/2014/main" id="{6E5FA27D-33B4-3845-AE1F-DBCAF52B5B64}"/>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52" name="Rectangle 51">
                <a:hlinkClick r:id="rId9" action="ppaction://hlinksldjump"/>
                <a:extLst>
                  <a:ext uri="{FF2B5EF4-FFF2-40B4-BE49-F238E27FC236}">
                    <a16:creationId xmlns:a16="http://schemas.microsoft.com/office/drawing/2014/main" id="{88BBE475-A615-2B40-8E0E-0BBB2590F1DB}"/>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53" name="UserAccountButton">
                <a:extLst>
                  <a:ext uri="{FF2B5EF4-FFF2-40B4-BE49-F238E27FC236}">
                    <a16:creationId xmlns:a16="http://schemas.microsoft.com/office/drawing/2014/main" id="{461A51F0-2D7C-814A-AE1F-CB1EE6736110}"/>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48" name="Rectangle 47">
              <a:hlinkClick r:id="rId2" action="ppaction://hlinksldjump"/>
              <a:extLst>
                <a:ext uri="{FF2B5EF4-FFF2-40B4-BE49-F238E27FC236}">
                  <a16:creationId xmlns:a16="http://schemas.microsoft.com/office/drawing/2014/main" id="{B40C9805-6021-A44B-AF2F-C2A878D9EF6C}"/>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21" name="Rounded Rectangle 20">
            <a:extLst>
              <a:ext uri="{FF2B5EF4-FFF2-40B4-BE49-F238E27FC236}">
                <a16:creationId xmlns:a16="http://schemas.microsoft.com/office/drawing/2014/main" id="{94C14BFF-AB43-0D45-8617-D3B7882E2539}"/>
              </a:ext>
            </a:extLst>
          </p:cNvPr>
          <p:cNvSpPr/>
          <p:nvPr/>
        </p:nvSpPr>
        <p:spPr>
          <a:xfrm>
            <a:off x="6445" y="1278984"/>
            <a:ext cx="4057025" cy="103618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AutoNum type="arabicPeriod"/>
            </a:pPr>
            <a:r>
              <a:rPr lang="en-US" b="1" dirty="0">
                <a:solidFill>
                  <a:schemeClr val="tx1"/>
                </a:solidFill>
              </a:rPr>
              <a:t>Just Use Default as Base Version</a:t>
            </a:r>
          </a:p>
          <a:p>
            <a:pPr marL="342900" indent="-342900">
              <a:buAutoNum type="arabicPeriod"/>
            </a:pPr>
            <a:r>
              <a:rPr lang="en-US" b="1" dirty="0">
                <a:solidFill>
                  <a:schemeClr val="tx1"/>
                </a:solidFill>
              </a:rPr>
              <a:t>Use Other Versions as Base Version</a:t>
            </a:r>
          </a:p>
          <a:p>
            <a:pPr marL="342900" indent="-342900">
              <a:buAutoNum type="arabicPeriod"/>
            </a:pPr>
            <a:r>
              <a:rPr lang="en-US" b="1" dirty="0">
                <a:solidFill>
                  <a:schemeClr val="tx1"/>
                </a:solidFill>
              </a:rPr>
              <a:t>Make From Scratch </a:t>
            </a:r>
          </a:p>
          <a:p>
            <a:pPr marL="342900" indent="-342900">
              <a:buAutoNum type="arabicPeriod"/>
            </a:pPr>
            <a:endParaRPr lang="en-US" b="1" dirty="0">
              <a:solidFill>
                <a:schemeClr val="tx1"/>
              </a:solidFill>
            </a:endParaRPr>
          </a:p>
        </p:txBody>
      </p:sp>
      <p:sp>
        <p:nvSpPr>
          <p:cNvPr id="22" name="Action Button: Back or Previous 21">
            <a:hlinkClick r:id="" action="ppaction://hlinkshowjump?jump=previousslide" highlightClick="1"/>
            <a:extLst>
              <a:ext uri="{FF2B5EF4-FFF2-40B4-BE49-F238E27FC236}">
                <a16:creationId xmlns:a16="http://schemas.microsoft.com/office/drawing/2014/main" id="{0E5174EB-5A4C-C040-A0A2-0FF436A6E558}"/>
              </a:ext>
            </a:extLst>
          </p:cNvPr>
          <p:cNvSpPr/>
          <p:nvPr/>
        </p:nvSpPr>
        <p:spPr>
          <a:xfrm>
            <a:off x="36068" y="649540"/>
            <a:ext cx="455586" cy="483476"/>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0CF8D96-FE1F-4C46-A103-9DCE1DF54861}"/>
              </a:ext>
            </a:extLst>
          </p:cNvPr>
          <p:cNvSpPr txBox="1"/>
          <p:nvPr/>
        </p:nvSpPr>
        <p:spPr>
          <a:xfrm>
            <a:off x="414442" y="657610"/>
            <a:ext cx="1109558" cy="461665"/>
          </a:xfrm>
          <a:prstGeom prst="rect">
            <a:avLst/>
          </a:prstGeom>
          <a:noFill/>
        </p:spPr>
        <p:txBody>
          <a:bodyPr wrap="square" rtlCol="0">
            <a:spAutoFit/>
          </a:bodyPr>
          <a:lstStyle/>
          <a:p>
            <a:r>
              <a:rPr lang="en-US" sz="2400" b="1" dirty="0"/>
              <a:t>   Back</a:t>
            </a:r>
          </a:p>
        </p:txBody>
      </p:sp>
      <p:sp>
        <p:nvSpPr>
          <p:cNvPr id="25" name="TextBox 24">
            <a:extLst>
              <a:ext uri="{FF2B5EF4-FFF2-40B4-BE49-F238E27FC236}">
                <a16:creationId xmlns:a16="http://schemas.microsoft.com/office/drawing/2014/main" id="{7C7EFE7B-D375-E54D-9253-C1317BBE9BD9}"/>
              </a:ext>
            </a:extLst>
          </p:cNvPr>
          <p:cNvSpPr txBox="1"/>
          <p:nvPr/>
        </p:nvSpPr>
        <p:spPr>
          <a:xfrm>
            <a:off x="380032" y="2618107"/>
            <a:ext cx="1685795" cy="646331"/>
          </a:xfrm>
          <a:prstGeom prst="rect">
            <a:avLst/>
          </a:prstGeom>
          <a:noFill/>
        </p:spPr>
        <p:txBody>
          <a:bodyPr wrap="square" rtlCol="0">
            <a:spAutoFit/>
          </a:bodyPr>
          <a:lstStyle/>
          <a:p>
            <a:r>
              <a:rPr lang="en-US" b="1" dirty="0">
                <a:solidFill>
                  <a:schemeClr val="accent1">
                    <a:lumMod val="75000"/>
                  </a:schemeClr>
                </a:solidFill>
              </a:rPr>
              <a:t>// Please Use Default Now</a:t>
            </a:r>
          </a:p>
        </p:txBody>
      </p:sp>
    </p:spTree>
    <p:extLst>
      <p:ext uri="{BB962C8B-B14F-4D97-AF65-F5344CB8AC3E}">
        <p14:creationId xmlns:p14="http://schemas.microsoft.com/office/powerpoint/2010/main" val="255862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FE8563-826C-744E-8B64-3819B8EC8A1B}"/>
              </a:ext>
            </a:extLst>
          </p:cNvPr>
          <p:cNvSpPr/>
          <p:nvPr/>
        </p:nvSpPr>
        <p:spPr>
          <a:xfrm>
            <a:off x="3281862" y="606710"/>
            <a:ext cx="5252538" cy="730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chemeClr val="tx1"/>
                </a:solidFill>
              </a:rPr>
              <a:t>2. Set Up Curriculum</a:t>
            </a:r>
          </a:p>
        </p:txBody>
      </p:sp>
      <p:sp>
        <p:nvSpPr>
          <p:cNvPr id="35" name="Action Button: Back or Previous 34">
            <a:hlinkClick r:id="" action="ppaction://hlinkshowjump?jump=previousslide" highlightClick="1"/>
            <a:extLst>
              <a:ext uri="{FF2B5EF4-FFF2-40B4-BE49-F238E27FC236}">
                <a16:creationId xmlns:a16="http://schemas.microsoft.com/office/drawing/2014/main" id="{82129219-3BFD-B247-852C-659F319F9222}"/>
              </a:ext>
            </a:extLst>
          </p:cNvPr>
          <p:cNvSpPr/>
          <p:nvPr/>
        </p:nvSpPr>
        <p:spPr>
          <a:xfrm>
            <a:off x="94592" y="553998"/>
            <a:ext cx="378374" cy="3693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82CC049-A6FD-3549-AC23-296490742F9D}"/>
              </a:ext>
            </a:extLst>
          </p:cNvPr>
          <p:cNvSpPr txBox="1"/>
          <p:nvPr/>
        </p:nvSpPr>
        <p:spPr>
          <a:xfrm>
            <a:off x="472966" y="562068"/>
            <a:ext cx="693683" cy="369332"/>
          </a:xfrm>
          <a:prstGeom prst="rect">
            <a:avLst/>
          </a:prstGeom>
          <a:noFill/>
        </p:spPr>
        <p:txBody>
          <a:bodyPr wrap="square" rtlCol="0">
            <a:spAutoFit/>
          </a:bodyPr>
          <a:lstStyle/>
          <a:p>
            <a:r>
              <a:rPr lang="en-US" dirty="0"/>
              <a:t>Back</a:t>
            </a:r>
          </a:p>
        </p:txBody>
      </p:sp>
      <p:sp>
        <p:nvSpPr>
          <p:cNvPr id="20" name="Rectangle 19">
            <a:extLst>
              <a:ext uri="{FF2B5EF4-FFF2-40B4-BE49-F238E27FC236}">
                <a16:creationId xmlns:a16="http://schemas.microsoft.com/office/drawing/2014/main" id="{12187E1A-9D9B-E547-8DCF-F788BF886749}"/>
              </a:ext>
            </a:extLst>
          </p:cNvPr>
          <p:cNvSpPr/>
          <p:nvPr/>
        </p:nvSpPr>
        <p:spPr>
          <a:xfrm>
            <a:off x="3418229" y="1785000"/>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F370591-7943-0942-A6E9-3D823C4C90B3}"/>
              </a:ext>
            </a:extLst>
          </p:cNvPr>
          <p:cNvSpPr txBox="1"/>
          <p:nvPr/>
        </p:nvSpPr>
        <p:spPr>
          <a:xfrm>
            <a:off x="3418229" y="1415668"/>
            <a:ext cx="2305825" cy="369332"/>
          </a:xfrm>
          <a:prstGeom prst="rect">
            <a:avLst/>
          </a:prstGeom>
          <a:noFill/>
        </p:spPr>
        <p:txBody>
          <a:bodyPr wrap="square" rtlCol="0">
            <a:spAutoFit/>
          </a:bodyPr>
          <a:lstStyle/>
          <a:p>
            <a:r>
              <a:rPr lang="en-US" dirty="0"/>
              <a:t>Version Name</a:t>
            </a:r>
          </a:p>
        </p:txBody>
      </p:sp>
      <p:sp>
        <p:nvSpPr>
          <p:cNvPr id="2" name="TextBox 1">
            <a:extLst>
              <a:ext uri="{FF2B5EF4-FFF2-40B4-BE49-F238E27FC236}">
                <a16:creationId xmlns:a16="http://schemas.microsoft.com/office/drawing/2014/main" id="{2B9EB5CF-7EA3-AC43-ABBE-A2C1EB7265A0}"/>
              </a:ext>
            </a:extLst>
          </p:cNvPr>
          <p:cNvSpPr txBox="1"/>
          <p:nvPr/>
        </p:nvSpPr>
        <p:spPr>
          <a:xfrm>
            <a:off x="3497058" y="1856313"/>
            <a:ext cx="877163" cy="369332"/>
          </a:xfrm>
          <a:prstGeom prst="rect">
            <a:avLst/>
          </a:prstGeom>
          <a:noFill/>
        </p:spPr>
        <p:txBody>
          <a:bodyPr wrap="none" rtlCol="0">
            <a:spAutoFit/>
          </a:bodyPr>
          <a:lstStyle/>
          <a:p>
            <a:r>
              <a:rPr lang="en-US" dirty="0">
                <a:solidFill>
                  <a:schemeClr val="bg2">
                    <a:lumMod val="90000"/>
                  </a:schemeClr>
                </a:solidFill>
              </a:rPr>
              <a:t>Linda-1</a:t>
            </a:r>
          </a:p>
        </p:txBody>
      </p:sp>
      <p:sp>
        <p:nvSpPr>
          <p:cNvPr id="47" name="TextBox 46">
            <a:extLst>
              <a:ext uri="{FF2B5EF4-FFF2-40B4-BE49-F238E27FC236}">
                <a16:creationId xmlns:a16="http://schemas.microsoft.com/office/drawing/2014/main" id="{232D3219-A335-C047-8823-DEC2011341FC}"/>
              </a:ext>
            </a:extLst>
          </p:cNvPr>
          <p:cNvSpPr txBox="1"/>
          <p:nvPr/>
        </p:nvSpPr>
        <p:spPr>
          <a:xfrm>
            <a:off x="3418229" y="2339789"/>
            <a:ext cx="2305825" cy="369332"/>
          </a:xfrm>
          <a:prstGeom prst="rect">
            <a:avLst/>
          </a:prstGeom>
          <a:noFill/>
        </p:spPr>
        <p:txBody>
          <a:bodyPr wrap="square" rtlCol="0">
            <a:spAutoFit/>
          </a:bodyPr>
          <a:lstStyle/>
          <a:p>
            <a:r>
              <a:rPr lang="en-US" dirty="0"/>
              <a:t>Access Control</a:t>
            </a:r>
          </a:p>
        </p:txBody>
      </p:sp>
      <p:grpSp>
        <p:nvGrpSpPr>
          <p:cNvPr id="15" name="Group 14">
            <a:extLst>
              <a:ext uri="{FF2B5EF4-FFF2-40B4-BE49-F238E27FC236}">
                <a16:creationId xmlns:a16="http://schemas.microsoft.com/office/drawing/2014/main" id="{4FCCE9A5-87D2-EA48-893B-47AF68A27920}"/>
              </a:ext>
            </a:extLst>
          </p:cNvPr>
          <p:cNvGrpSpPr/>
          <p:nvPr/>
        </p:nvGrpSpPr>
        <p:grpSpPr>
          <a:xfrm>
            <a:off x="3433629" y="2727394"/>
            <a:ext cx="2290424" cy="483472"/>
            <a:chOff x="3540509" y="3317829"/>
            <a:chExt cx="2290424" cy="374904"/>
          </a:xfrm>
        </p:grpSpPr>
        <p:grpSp>
          <p:nvGrpSpPr>
            <p:cNvPr id="25" name="Group 24">
              <a:extLst>
                <a:ext uri="{FF2B5EF4-FFF2-40B4-BE49-F238E27FC236}">
                  <a16:creationId xmlns:a16="http://schemas.microsoft.com/office/drawing/2014/main" id="{01BE7AC0-A4E5-F246-8D41-565C0AA20C62}"/>
                </a:ext>
              </a:extLst>
            </p:cNvPr>
            <p:cNvGrpSpPr/>
            <p:nvPr/>
          </p:nvGrpSpPr>
          <p:grpSpPr>
            <a:xfrm>
              <a:off x="3540509" y="3323401"/>
              <a:ext cx="1367104" cy="369332"/>
              <a:chOff x="9049406" y="2715118"/>
              <a:chExt cx="1367104" cy="369333"/>
            </a:xfrm>
          </p:grpSpPr>
          <p:grpSp>
            <p:nvGrpSpPr>
              <p:cNvPr id="27" name="Group 26">
                <a:extLst>
                  <a:ext uri="{FF2B5EF4-FFF2-40B4-BE49-F238E27FC236}">
                    <a16:creationId xmlns:a16="http://schemas.microsoft.com/office/drawing/2014/main" id="{481C5563-6707-3747-B2E0-AC2C6DA58D3C}"/>
                  </a:ext>
                </a:extLst>
              </p:cNvPr>
              <p:cNvGrpSpPr/>
              <p:nvPr/>
            </p:nvGrpSpPr>
            <p:grpSpPr>
              <a:xfrm>
                <a:off x="9049406" y="2715118"/>
                <a:ext cx="889307" cy="369333"/>
                <a:chOff x="9049406" y="2715111"/>
                <a:chExt cx="889307" cy="369332"/>
              </a:xfrm>
            </p:grpSpPr>
            <p:sp>
              <p:nvSpPr>
                <p:cNvPr id="45" name="Oval 44">
                  <a:extLst>
                    <a:ext uri="{FF2B5EF4-FFF2-40B4-BE49-F238E27FC236}">
                      <a16:creationId xmlns:a16="http://schemas.microsoft.com/office/drawing/2014/main" id="{C11912DF-E51F-604B-B3DE-4E2645B74E96}"/>
                    </a:ext>
                  </a:extLst>
                </p:cNvPr>
                <p:cNvSpPr/>
                <p:nvPr/>
              </p:nvSpPr>
              <p:spPr>
                <a:xfrm flipV="1">
                  <a:off x="9049406" y="2797125"/>
                  <a:ext cx="96781" cy="97077"/>
                </a:xfrm>
                <a:prstGeom prst="ellipse">
                  <a:avLst/>
                </a:prstGeom>
                <a:solidFill>
                  <a:srgbClr val="DCC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D5C9503-E9BD-6048-BC3A-3AAA22230541}"/>
                    </a:ext>
                  </a:extLst>
                </p:cNvPr>
                <p:cNvSpPr txBox="1"/>
                <p:nvPr/>
              </p:nvSpPr>
              <p:spPr>
                <a:xfrm>
                  <a:off x="9188187" y="2715111"/>
                  <a:ext cx="750526" cy="369332"/>
                </a:xfrm>
                <a:prstGeom prst="rect">
                  <a:avLst/>
                </a:prstGeom>
                <a:noFill/>
              </p:spPr>
              <p:txBody>
                <a:bodyPr wrap="none" rtlCol="0">
                  <a:spAutoFit/>
                </a:bodyPr>
                <a:lstStyle/>
                <a:p>
                  <a:r>
                    <a:rPr lang="en-US" dirty="0"/>
                    <a:t>Public</a:t>
                  </a:r>
                </a:p>
              </p:txBody>
            </p:sp>
          </p:grpSp>
          <p:sp>
            <p:nvSpPr>
              <p:cNvPr id="43" name="Oval 42">
                <a:extLst>
                  <a:ext uri="{FF2B5EF4-FFF2-40B4-BE49-F238E27FC236}">
                    <a16:creationId xmlns:a16="http://schemas.microsoft.com/office/drawing/2014/main" id="{2C158A02-A7DD-A84D-BC0F-E697FA5A4168}"/>
                  </a:ext>
                </a:extLst>
              </p:cNvPr>
              <p:cNvSpPr/>
              <p:nvPr/>
            </p:nvSpPr>
            <p:spPr>
              <a:xfrm flipV="1">
                <a:off x="10319729" y="2806744"/>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609560D-1313-D24D-B87B-6A8A86D3DAD8}"/>
                </a:ext>
              </a:extLst>
            </p:cNvPr>
            <p:cNvSpPr txBox="1"/>
            <p:nvPr/>
          </p:nvSpPr>
          <p:spPr>
            <a:xfrm>
              <a:off x="4995448" y="3317829"/>
              <a:ext cx="835485" cy="369332"/>
            </a:xfrm>
            <a:prstGeom prst="rect">
              <a:avLst/>
            </a:prstGeom>
            <a:noFill/>
          </p:spPr>
          <p:txBody>
            <a:bodyPr wrap="none" rtlCol="0">
              <a:spAutoFit/>
            </a:bodyPr>
            <a:lstStyle/>
            <a:p>
              <a:r>
                <a:rPr lang="en-US" dirty="0"/>
                <a:t>Private</a:t>
              </a:r>
            </a:p>
          </p:txBody>
        </p:sp>
      </p:grpSp>
      <p:sp>
        <p:nvSpPr>
          <p:cNvPr id="53" name="Rectangle 52">
            <a:extLst>
              <a:ext uri="{FF2B5EF4-FFF2-40B4-BE49-F238E27FC236}">
                <a16:creationId xmlns:a16="http://schemas.microsoft.com/office/drawing/2014/main" id="{5E860BE7-D9CC-9B47-B25E-A62C01EE6E9B}"/>
              </a:ext>
            </a:extLst>
          </p:cNvPr>
          <p:cNvSpPr/>
          <p:nvPr/>
        </p:nvSpPr>
        <p:spPr>
          <a:xfrm>
            <a:off x="4156828" y="5654394"/>
            <a:ext cx="2110156"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a:t>
            </a:r>
          </a:p>
        </p:txBody>
      </p:sp>
      <p:sp>
        <p:nvSpPr>
          <p:cNvPr id="30" name="Rectangle 29">
            <a:extLst>
              <a:ext uri="{FF2B5EF4-FFF2-40B4-BE49-F238E27FC236}">
                <a16:creationId xmlns:a16="http://schemas.microsoft.com/office/drawing/2014/main" id="{3B9F569B-446D-094C-B4A9-E8AADF400E92}"/>
              </a:ext>
            </a:extLst>
          </p:cNvPr>
          <p:cNvSpPr/>
          <p:nvPr/>
        </p:nvSpPr>
        <p:spPr>
          <a:xfrm>
            <a:off x="3418229" y="3840566"/>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9E1F93-138D-6F44-AC5A-261AB3A6F319}"/>
              </a:ext>
            </a:extLst>
          </p:cNvPr>
          <p:cNvSpPr txBox="1"/>
          <p:nvPr/>
        </p:nvSpPr>
        <p:spPr>
          <a:xfrm>
            <a:off x="3418229" y="3471234"/>
            <a:ext cx="2305825" cy="369332"/>
          </a:xfrm>
          <a:prstGeom prst="rect">
            <a:avLst/>
          </a:prstGeom>
          <a:noFill/>
        </p:spPr>
        <p:txBody>
          <a:bodyPr wrap="square" rtlCol="0">
            <a:spAutoFit/>
          </a:bodyPr>
          <a:lstStyle/>
          <a:p>
            <a:r>
              <a:rPr lang="en-US" dirty="0"/>
              <a:t>School</a:t>
            </a:r>
          </a:p>
        </p:txBody>
      </p:sp>
      <p:sp>
        <p:nvSpPr>
          <p:cNvPr id="12" name="TextBox 11">
            <a:extLst>
              <a:ext uri="{FF2B5EF4-FFF2-40B4-BE49-F238E27FC236}">
                <a16:creationId xmlns:a16="http://schemas.microsoft.com/office/drawing/2014/main" id="{D27DD2F7-E1D2-D246-9C20-FEC0F7146D37}"/>
              </a:ext>
            </a:extLst>
          </p:cNvPr>
          <p:cNvSpPr txBox="1"/>
          <p:nvPr/>
        </p:nvSpPr>
        <p:spPr>
          <a:xfrm>
            <a:off x="3497058" y="3916273"/>
            <a:ext cx="939681" cy="369332"/>
          </a:xfrm>
          <a:prstGeom prst="rect">
            <a:avLst/>
          </a:prstGeom>
          <a:noFill/>
        </p:spPr>
        <p:txBody>
          <a:bodyPr wrap="none" rtlCol="0">
            <a:spAutoFit/>
          </a:bodyPr>
          <a:lstStyle/>
          <a:p>
            <a:r>
              <a:rPr lang="en-US" dirty="0" err="1"/>
              <a:t>SchoolA</a:t>
            </a:r>
            <a:endParaRPr lang="en-US" dirty="0"/>
          </a:p>
        </p:txBody>
      </p:sp>
      <p:sp>
        <p:nvSpPr>
          <p:cNvPr id="34" name="Rectangle 33">
            <a:extLst>
              <a:ext uri="{FF2B5EF4-FFF2-40B4-BE49-F238E27FC236}">
                <a16:creationId xmlns:a16="http://schemas.microsoft.com/office/drawing/2014/main" id="{22600EC1-DD2A-2442-BD1E-4B9208528E31}"/>
              </a:ext>
            </a:extLst>
          </p:cNvPr>
          <p:cNvSpPr/>
          <p:nvPr/>
        </p:nvSpPr>
        <p:spPr>
          <a:xfrm>
            <a:off x="7224756" y="3840566"/>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2C6E413-E9ED-8043-B80B-61FDC0C4A720}"/>
              </a:ext>
            </a:extLst>
          </p:cNvPr>
          <p:cNvSpPr txBox="1"/>
          <p:nvPr/>
        </p:nvSpPr>
        <p:spPr>
          <a:xfrm>
            <a:off x="7224756" y="3471234"/>
            <a:ext cx="2305825" cy="369332"/>
          </a:xfrm>
          <a:prstGeom prst="rect">
            <a:avLst/>
          </a:prstGeom>
          <a:noFill/>
        </p:spPr>
        <p:txBody>
          <a:bodyPr wrap="square" rtlCol="0">
            <a:spAutoFit/>
          </a:bodyPr>
          <a:lstStyle/>
          <a:p>
            <a:r>
              <a:rPr lang="en-US" dirty="0"/>
              <a:t>Issued Date</a:t>
            </a:r>
          </a:p>
        </p:txBody>
      </p:sp>
      <p:sp>
        <p:nvSpPr>
          <p:cNvPr id="13" name="TextBox 12">
            <a:extLst>
              <a:ext uri="{FF2B5EF4-FFF2-40B4-BE49-F238E27FC236}">
                <a16:creationId xmlns:a16="http://schemas.microsoft.com/office/drawing/2014/main" id="{C9BDD69F-DECF-9441-A437-C2235D36C66B}"/>
              </a:ext>
            </a:extLst>
          </p:cNvPr>
          <p:cNvSpPr txBox="1"/>
          <p:nvPr/>
        </p:nvSpPr>
        <p:spPr>
          <a:xfrm>
            <a:off x="7305676" y="3897638"/>
            <a:ext cx="1261884" cy="369332"/>
          </a:xfrm>
          <a:prstGeom prst="rect">
            <a:avLst/>
          </a:prstGeom>
          <a:noFill/>
        </p:spPr>
        <p:txBody>
          <a:bodyPr wrap="none" rtlCol="0">
            <a:spAutoFit/>
          </a:bodyPr>
          <a:lstStyle/>
          <a:p>
            <a:r>
              <a:rPr lang="en-US" dirty="0"/>
              <a:t>27-11-2019</a:t>
            </a:r>
          </a:p>
        </p:txBody>
      </p:sp>
      <p:sp>
        <p:nvSpPr>
          <p:cNvPr id="38" name="Rectangle 37">
            <a:extLst>
              <a:ext uri="{FF2B5EF4-FFF2-40B4-BE49-F238E27FC236}">
                <a16:creationId xmlns:a16="http://schemas.microsoft.com/office/drawing/2014/main" id="{83992331-C5D2-0846-9477-017F40250C69}"/>
              </a:ext>
            </a:extLst>
          </p:cNvPr>
          <p:cNvSpPr/>
          <p:nvPr/>
        </p:nvSpPr>
        <p:spPr>
          <a:xfrm>
            <a:off x="3418229" y="4977066"/>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4892963-6240-B74D-89A2-03399919C74D}"/>
              </a:ext>
            </a:extLst>
          </p:cNvPr>
          <p:cNvSpPr txBox="1"/>
          <p:nvPr/>
        </p:nvSpPr>
        <p:spPr>
          <a:xfrm>
            <a:off x="3418228" y="4624402"/>
            <a:ext cx="2305825" cy="369332"/>
          </a:xfrm>
          <a:prstGeom prst="rect">
            <a:avLst/>
          </a:prstGeom>
          <a:noFill/>
        </p:spPr>
        <p:txBody>
          <a:bodyPr wrap="square" rtlCol="0">
            <a:spAutoFit/>
          </a:bodyPr>
          <a:lstStyle/>
          <a:p>
            <a:r>
              <a:rPr lang="en-US" dirty="0"/>
              <a:t> Base Version</a:t>
            </a:r>
          </a:p>
        </p:txBody>
      </p:sp>
      <p:sp>
        <p:nvSpPr>
          <p:cNvPr id="14" name="TextBox 13">
            <a:extLst>
              <a:ext uri="{FF2B5EF4-FFF2-40B4-BE49-F238E27FC236}">
                <a16:creationId xmlns:a16="http://schemas.microsoft.com/office/drawing/2014/main" id="{7A4BD4F0-5293-D74A-B677-E3B4B24F8C41}"/>
              </a:ext>
            </a:extLst>
          </p:cNvPr>
          <p:cNvSpPr txBox="1"/>
          <p:nvPr/>
        </p:nvSpPr>
        <p:spPr>
          <a:xfrm>
            <a:off x="3530410" y="5042472"/>
            <a:ext cx="1619802" cy="369332"/>
          </a:xfrm>
          <a:prstGeom prst="rect">
            <a:avLst/>
          </a:prstGeom>
          <a:noFill/>
        </p:spPr>
        <p:txBody>
          <a:bodyPr wrap="none" rtlCol="0">
            <a:spAutoFit/>
          </a:bodyPr>
          <a:lstStyle/>
          <a:p>
            <a:r>
              <a:rPr lang="en-US" dirty="0"/>
              <a:t>Default Version</a:t>
            </a:r>
          </a:p>
        </p:txBody>
      </p:sp>
      <p:sp>
        <p:nvSpPr>
          <p:cNvPr id="40" name="Rounded Rectangle 39">
            <a:extLst>
              <a:ext uri="{FF2B5EF4-FFF2-40B4-BE49-F238E27FC236}">
                <a16:creationId xmlns:a16="http://schemas.microsoft.com/office/drawing/2014/main" id="{1AEFDDEA-DB01-474D-81DF-BA8FAF922154}"/>
              </a:ext>
            </a:extLst>
          </p:cNvPr>
          <p:cNvSpPr/>
          <p:nvPr/>
        </p:nvSpPr>
        <p:spPr>
          <a:xfrm>
            <a:off x="7936618" y="4809068"/>
            <a:ext cx="3933896" cy="185038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Website suggest ”</a:t>
            </a:r>
            <a:r>
              <a:rPr lang="en-US" sz="2000" b="1" dirty="0" err="1">
                <a:solidFill>
                  <a:schemeClr val="tx1"/>
                </a:solidFill>
              </a:rPr>
              <a:t>UserName</a:t>
            </a:r>
            <a:r>
              <a:rPr lang="en-US" sz="2000" b="1" dirty="0">
                <a:solidFill>
                  <a:schemeClr val="tx1"/>
                </a:solidFill>
              </a:rPr>
              <a:t>-#” as Version Name</a:t>
            </a:r>
          </a:p>
          <a:p>
            <a:pPr marL="285750" indent="-285750">
              <a:buFont typeface="Arial" panose="020B0604020202020204" pitchFamily="34" charset="0"/>
              <a:buChar char="•"/>
            </a:pPr>
            <a:r>
              <a:rPr lang="en-US" sz="2000" b="1" dirty="0">
                <a:solidFill>
                  <a:schemeClr val="tx1"/>
                </a:solidFill>
              </a:rPr>
              <a:t>user can change it. School and Issued Date are filled automatically</a:t>
            </a:r>
          </a:p>
        </p:txBody>
      </p:sp>
      <p:sp>
        <p:nvSpPr>
          <p:cNvPr id="41" name="Rectangle 40">
            <a:hlinkClick r:id="rId2" action="ppaction://hlinksldjump"/>
            <a:extLst>
              <a:ext uri="{FF2B5EF4-FFF2-40B4-BE49-F238E27FC236}">
                <a16:creationId xmlns:a16="http://schemas.microsoft.com/office/drawing/2014/main" id="{56AEE7BA-B035-A646-868A-48E48068336D}"/>
              </a:ext>
            </a:extLst>
          </p:cNvPr>
          <p:cNvSpPr/>
          <p:nvPr/>
        </p:nvSpPr>
        <p:spPr>
          <a:xfrm>
            <a:off x="10273860" y="730469"/>
            <a:ext cx="1550278"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 </a:t>
            </a:r>
          </a:p>
        </p:txBody>
      </p:sp>
      <p:pic>
        <p:nvPicPr>
          <p:cNvPr id="50" name="question">
            <a:extLst>
              <a:ext uri="{FF2B5EF4-FFF2-40B4-BE49-F238E27FC236}">
                <a16:creationId xmlns:a16="http://schemas.microsoft.com/office/drawing/2014/main" id="{B8F671F1-361F-5D4C-9979-6992490D1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9753" y="2715579"/>
            <a:ext cx="433575" cy="433575"/>
          </a:xfrm>
          <a:prstGeom prst="rect">
            <a:avLst/>
          </a:prstGeom>
        </p:spPr>
      </p:pic>
      <p:grpSp>
        <p:nvGrpSpPr>
          <p:cNvPr id="51" name="Group 50">
            <a:extLst>
              <a:ext uri="{FF2B5EF4-FFF2-40B4-BE49-F238E27FC236}">
                <a16:creationId xmlns:a16="http://schemas.microsoft.com/office/drawing/2014/main" id="{CA67343E-D4CE-D247-B467-16CD9E505031}"/>
              </a:ext>
            </a:extLst>
          </p:cNvPr>
          <p:cNvGrpSpPr/>
          <p:nvPr/>
        </p:nvGrpSpPr>
        <p:grpSpPr>
          <a:xfrm>
            <a:off x="7635197" y="2734575"/>
            <a:ext cx="3127871" cy="2278155"/>
            <a:chOff x="8242737" y="3556262"/>
            <a:chExt cx="2696609" cy="2788782"/>
          </a:xfrm>
          <a:solidFill>
            <a:schemeClr val="bg1"/>
          </a:solidFill>
        </p:grpSpPr>
        <p:sp>
          <p:nvSpPr>
            <p:cNvPr id="52" name="Rectangle 51">
              <a:extLst>
                <a:ext uri="{FF2B5EF4-FFF2-40B4-BE49-F238E27FC236}">
                  <a16:creationId xmlns:a16="http://schemas.microsoft.com/office/drawing/2014/main" id="{910EDEA2-14DF-4443-B454-11D43F51E0F3}"/>
                </a:ext>
              </a:extLst>
            </p:cNvPr>
            <p:cNvSpPr/>
            <p:nvPr/>
          </p:nvSpPr>
          <p:spPr>
            <a:xfrm>
              <a:off x="8242737" y="3556262"/>
              <a:ext cx="2696609" cy="278878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131BD01-0436-6C40-9186-8061A2EA69CB}"/>
                </a:ext>
              </a:extLst>
            </p:cNvPr>
            <p:cNvSpPr txBox="1"/>
            <p:nvPr/>
          </p:nvSpPr>
          <p:spPr>
            <a:xfrm>
              <a:off x="8276404" y="3796491"/>
              <a:ext cx="2589582" cy="2147542"/>
            </a:xfrm>
            <a:prstGeom prst="rect">
              <a:avLst/>
            </a:prstGeom>
            <a:grpFill/>
          </p:spPr>
          <p:txBody>
            <a:bodyPr wrap="square" rtlCol="0">
              <a:spAutoFit/>
            </a:bodyPr>
            <a:lstStyle/>
            <a:p>
              <a:r>
                <a:rPr lang="en-US" b="1" dirty="0"/>
                <a:t>Public: </a:t>
              </a:r>
              <a:r>
                <a:rPr lang="en-US" dirty="0"/>
                <a:t>Everyone have access </a:t>
              </a:r>
            </a:p>
            <a:p>
              <a:r>
                <a:rPr lang="en-US" dirty="0"/>
                <a:t>to this version in Data Base.</a:t>
              </a:r>
            </a:p>
            <a:p>
              <a:endParaRPr lang="en-US" b="1" dirty="0"/>
            </a:p>
            <a:p>
              <a:r>
                <a:rPr lang="en-US" b="1" dirty="0"/>
                <a:t>Private: </a:t>
              </a:r>
              <a:r>
                <a:rPr lang="en-US" dirty="0"/>
                <a:t>Only </a:t>
              </a:r>
              <a:r>
                <a:rPr lang="en-US" dirty="0" err="1"/>
                <a:t>creater</a:t>
              </a:r>
              <a:r>
                <a:rPr lang="en-US" dirty="0"/>
                <a:t> have</a:t>
              </a:r>
            </a:p>
            <a:p>
              <a:r>
                <a:rPr lang="en-US" dirty="0"/>
                <a:t>access to this version, so other user can’t see it.</a:t>
              </a:r>
            </a:p>
          </p:txBody>
        </p:sp>
      </p:grpSp>
      <p:sp>
        <p:nvSpPr>
          <p:cNvPr id="55" name="NAME">
            <a:extLst>
              <a:ext uri="{FF2B5EF4-FFF2-40B4-BE49-F238E27FC236}">
                <a16:creationId xmlns:a16="http://schemas.microsoft.com/office/drawing/2014/main" id="{D793A0A6-9927-E14A-B3CB-8B35F39947A2}"/>
              </a:ext>
            </a:extLst>
          </p:cNvPr>
          <p:cNvSpPr txBox="1"/>
          <p:nvPr/>
        </p:nvSpPr>
        <p:spPr>
          <a:xfrm>
            <a:off x="3482019" y="1860707"/>
            <a:ext cx="3486549" cy="369332"/>
          </a:xfrm>
          <a:prstGeom prst="rect">
            <a:avLst/>
          </a:prstGeom>
          <a:noFill/>
        </p:spPr>
        <p:txBody>
          <a:bodyPr wrap="square" rtlCol="0">
            <a:spAutoFit/>
          </a:bodyPr>
          <a:lstStyle/>
          <a:p>
            <a:r>
              <a:rPr lang="en-US" dirty="0"/>
              <a:t>Linda-1-Linda–Linda-Linda-Linda</a:t>
            </a:r>
          </a:p>
        </p:txBody>
      </p:sp>
      <p:grpSp>
        <p:nvGrpSpPr>
          <p:cNvPr id="56" name="Group 55">
            <a:extLst>
              <a:ext uri="{FF2B5EF4-FFF2-40B4-BE49-F238E27FC236}">
                <a16:creationId xmlns:a16="http://schemas.microsoft.com/office/drawing/2014/main" id="{3F997F55-E714-A940-9A01-CAD4F8E614AA}"/>
              </a:ext>
            </a:extLst>
          </p:cNvPr>
          <p:cNvGrpSpPr/>
          <p:nvPr/>
        </p:nvGrpSpPr>
        <p:grpSpPr>
          <a:xfrm>
            <a:off x="7224756" y="1739972"/>
            <a:ext cx="3013198" cy="584775"/>
            <a:chOff x="7764771" y="2047474"/>
            <a:chExt cx="3013198" cy="584775"/>
          </a:xfrm>
        </p:grpSpPr>
        <p:pic>
          <p:nvPicPr>
            <p:cNvPr id="57" name="Graphic 56">
              <a:extLst>
                <a:ext uri="{FF2B5EF4-FFF2-40B4-BE49-F238E27FC236}">
                  <a16:creationId xmlns:a16="http://schemas.microsoft.com/office/drawing/2014/main" id="{E91B8D5E-EC4B-4F43-9A85-EA7BCAC4CC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64771" y="2104960"/>
              <a:ext cx="374506" cy="374506"/>
            </a:xfrm>
            <a:prstGeom prst="rect">
              <a:avLst/>
            </a:prstGeom>
          </p:spPr>
        </p:pic>
        <p:sp>
          <p:nvSpPr>
            <p:cNvPr id="58" name="TextBox 57">
              <a:extLst>
                <a:ext uri="{FF2B5EF4-FFF2-40B4-BE49-F238E27FC236}">
                  <a16:creationId xmlns:a16="http://schemas.microsoft.com/office/drawing/2014/main" id="{40DBE952-2F0B-9B40-B307-896CF888BDF3}"/>
                </a:ext>
              </a:extLst>
            </p:cNvPr>
            <p:cNvSpPr txBox="1"/>
            <p:nvPr/>
          </p:nvSpPr>
          <p:spPr>
            <a:xfrm>
              <a:off x="8242668" y="2047474"/>
              <a:ext cx="2535301" cy="584775"/>
            </a:xfrm>
            <a:prstGeom prst="rect">
              <a:avLst/>
            </a:prstGeom>
            <a:noFill/>
          </p:spPr>
          <p:txBody>
            <a:bodyPr wrap="square" rtlCol="0">
              <a:spAutoFit/>
            </a:bodyPr>
            <a:lstStyle/>
            <a:p>
              <a:r>
                <a:rPr lang="en-US" sz="1600" u="sng" dirty="0">
                  <a:solidFill>
                    <a:srgbClr val="FF0000"/>
                  </a:solidFill>
                </a:rPr>
                <a:t>Version Name must be less than 20  characters.</a:t>
              </a:r>
            </a:p>
          </p:txBody>
        </p:sp>
      </p:grpSp>
      <p:grpSp>
        <p:nvGrpSpPr>
          <p:cNvPr id="60" name="Group 59">
            <a:extLst>
              <a:ext uri="{FF2B5EF4-FFF2-40B4-BE49-F238E27FC236}">
                <a16:creationId xmlns:a16="http://schemas.microsoft.com/office/drawing/2014/main" id="{8EFB5D8F-F80E-8740-873D-5B121FA76292}"/>
              </a:ext>
            </a:extLst>
          </p:cNvPr>
          <p:cNvGrpSpPr/>
          <p:nvPr/>
        </p:nvGrpSpPr>
        <p:grpSpPr>
          <a:xfrm>
            <a:off x="-5241" y="0"/>
            <a:ext cx="12186731" cy="483476"/>
            <a:chOff x="-5242" y="0"/>
            <a:chExt cx="12186731" cy="483476"/>
          </a:xfrm>
        </p:grpSpPr>
        <p:grpSp>
          <p:nvGrpSpPr>
            <p:cNvPr id="61" name="Group 60">
              <a:extLst>
                <a:ext uri="{FF2B5EF4-FFF2-40B4-BE49-F238E27FC236}">
                  <a16:creationId xmlns:a16="http://schemas.microsoft.com/office/drawing/2014/main" id="{81DCB6D3-2E68-354A-9255-25393FF91165}"/>
                </a:ext>
              </a:extLst>
            </p:cNvPr>
            <p:cNvGrpSpPr/>
            <p:nvPr/>
          </p:nvGrpSpPr>
          <p:grpSpPr>
            <a:xfrm>
              <a:off x="-5242" y="0"/>
              <a:ext cx="12186731" cy="483476"/>
              <a:chOff x="-5242" y="0"/>
              <a:chExt cx="12186731" cy="483476"/>
            </a:xfrm>
          </p:grpSpPr>
          <p:sp>
            <p:nvSpPr>
              <p:cNvPr id="63" name="Rectangle 62">
                <a:extLst>
                  <a:ext uri="{FF2B5EF4-FFF2-40B4-BE49-F238E27FC236}">
                    <a16:creationId xmlns:a16="http://schemas.microsoft.com/office/drawing/2014/main" id="{1B2E5B4E-B2A5-E141-B03B-ECED6C48F19E}"/>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hlinkClick r:id="rId7" action="ppaction://hlinksldjump"/>
                <a:extLst>
                  <a:ext uri="{FF2B5EF4-FFF2-40B4-BE49-F238E27FC236}">
                    <a16:creationId xmlns:a16="http://schemas.microsoft.com/office/drawing/2014/main" id="{3D2CDEAA-152B-634D-BEDA-3FEF3923E3D5}"/>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65" name="Rectangle 64">
                <a:hlinkClick r:id="rId8" action="ppaction://hlinksldjump"/>
                <a:extLst>
                  <a:ext uri="{FF2B5EF4-FFF2-40B4-BE49-F238E27FC236}">
                    <a16:creationId xmlns:a16="http://schemas.microsoft.com/office/drawing/2014/main" id="{A1D4183E-A489-B341-B721-B138B687D703}"/>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66" name="Rectangle 65">
                <a:hlinkClick r:id="rId9" action="ppaction://hlinksldjump"/>
                <a:extLst>
                  <a:ext uri="{FF2B5EF4-FFF2-40B4-BE49-F238E27FC236}">
                    <a16:creationId xmlns:a16="http://schemas.microsoft.com/office/drawing/2014/main" id="{EADBF22E-CE36-F143-B82A-227CD650F4D4}"/>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67" name="UserAccountButton">
                <a:extLst>
                  <a:ext uri="{FF2B5EF4-FFF2-40B4-BE49-F238E27FC236}">
                    <a16:creationId xmlns:a16="http://schemas.microsoft.com/office/drawing/2014/main" id="{C1C14C68-51E7-A14E-B90A-3133EE794F7F}"/>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62" name="Rectangle 61">
              <a:hlinkClick r:id="rId10" action="ppaction://hlinksldjump"/>
              <a:extLst>
                <a:ext uri="{FF2B5EF4-FFF2-40B4-BE49-F238E27FC236}">
                  <a16:creationId xmlns:a16="http://schemas.microsoft.com/office/drawing/2014/main" id="{51B15D5B-0514-BC41-B16C-2D5D12DE1FEB}"/>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44" name="TextBox 43">
            <a:extLst>
              <a:ext uri="{FF2B5EF4-FFF2-40B4-BE49-F238E27FC236}">
                <a16:creationId xmlns:a16="http://schemas.microsoft.com/office/drawing/2014/main" id="{C2BABCD8-3752-F149-AB69-747946E9DAB3}"/>
              </a:ext>
            </a:extLst>
          </p:cNvPr>
          <p:cNvSpPr txBox="1"/>
          <p:nvPr/>
        </p:nvSpPr>
        <p:spPr>
          <a:xfrm>
            <a:off x="2788302" y="5730724"/>
            <a:ext cx="1076676" cy="369332"/>
          </a:xfrm>
          <a:prstGeom prst="rect">
            <a:avLst/>
          </a:prstGeom>
          <a:noFill/>
        </p:spPr>
        <p:txBody>
          <a:bodyPr wrap="square" rtlCol="0">
            <a:spAutoFit/>
          </a:bodyPr>
          <a:lstStyle/>
          <a:p>
            <a:r>
              <a:rPr lang="en-US" b="1" dirty="0">
                <a:solidFill>
                  <a:schemeClr val="accent1">
                    <a:lumMod val="75000"/>
                  </a:schemeClr>
                </a:solidFill>
              </a:rPr>
              <a:t>// click-&gt;</a:t>
            </a:r>
          </a:p>
        </p:txBody>
      </p:sp>
      <p:sp>
        <p:nvSpPr>
          <p:cNvPr id="48" name="TextBox 47">
            <a:extLst>
              <a:ext uri="{FF2B5EF4-FFF2-40B4-BE49-F238E27FC236}">
                <a16:creationId xmlns:a16="http://schemas.microsoft.com/office/drawing/2014/main" id="{D8708B93-9E5E-7140-8654-0AA31246F87E}"/>
              </a:ext>
            </a:extLst>
          </p:cNvPr>
          <p:cNvSpPr txBox="1"/>
          <p:nvPr/>
        </p:nvSpPr>
        <p:spPr>
          <a:xfrm>
            <a:off x="6062143" y="2621140"/>
            <a:ext cx="1076676" cy="369332"/>
          </a:xfrm>
          <a:prstGeom prst="rect">
            <a:avLst/>
          </a:prstGeom>
          <a:noFill/>
        </p:spPr>
        <p:txBody>
          <a:bodyPr wrap="square" rtlCol="0">
            <a:spAutoFit/>
          </a:bodyPr>
          <a:lstStyle/>
          <a:p>
            <a:r>
              <a:rPr lang="en-US" b="1" dirty="0">
                <a:solidFill>
                  <a:schemeClr val="accent1">
                    <a:lumMod val="75000"/>
                  </a:schemeClr>
                </a:solidFill>
              </a:rPr>
              <a:t>// click-&gt;</a:t>
            </a:r>
          </a:p>
        </p:txBody>
      </p:sp>
    </p:spTree>
    <p:extLst>
      <p:ext uri="{BB962C8B-B14F-4D97-AF65-F5344CB8AC3E}">
        <p14:creationId xmlns:p14="http://schemas.microsoft.com/office/powerpoint/2010/main" val="30762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wd">
                                    <p:tmAbs val="500"/>
                                  </p:iterate>
                                  <p:childTnLst>
                                    <p:set>
                                      <p:cBhvr>
                                        <p:cTn id="6" dur="1" fill="hold">
                                          <p:stCondLst>
                                            <p:cond delay="0"/>
                                          </p:stCondLst>
                                        </p:cTn>
                                        <p:tgtEl>
                                          <p:spTgt spid="55">
                                            <p:txEl>
                                              <p:pRg st="0" end="0"/>
                                            </p:txEl>
                                          </p:spTgt>
                                        </p:tgtEl>
                                        <p:attrNameLst>
                                          <p:attrName>style.visibility</p:attrName>
                                        </p:attrNameLst>
                                      </p:cBhvr>
                                      <p:to>
                                        <p:strVal val="visible"/>
                                      </p:to>
                                    </p:set>
                                  </p:childTnLst>
                                </p:cTn>
                              </p:par>
                            </p:childTnLst>
                          </p:cTn>
                        </p:par>
                        <p:par>
                          <p:cTn id="7" fill="hold">
                            <p:stCondLst>
                              <p:cond delay="1001"/>
                            </p:stCondLst>
                            <p:childTnLst>
                              <p:par>
                                <p:cTn id="8" presetID="1" presetClass="entr" presetSubtype="0" fill="hold" nodeType="afterEffect">
                                  <p:stCondLst>
                                    <p:cond delay="0"/>
                                  </p:stCondLst>
                                  <p:childTnLst>
                                    <p:set>
                                      <p:cBhvr>
                                        <p:cTn id="9" dur="1" fill="hold">
                                          <p:stCondLst>
                                            <p:cond delay="0"/>
                                          </p:stCondLst>
                                        </p:cTn>
                                        <p:tgtEl>
                                          <p:spTgt spid="5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2" restart="whenNotActive" fill="hold" evtFilter="cancelBubble" nodeType="interactiveSeq">
                <p:stCondLst>
                  <p:cond evt="onClick" delay="0">
                    <p:tgtEl>
                      <p:spTgt spid="50"/>
                    </p:tgtEl>
                  </p:cond>
                </p:stCondLst>
                <p:endSync evt="end" delay="0">
                  <p:rtn val="all"/>
                </p:endSync>
                <p:childTnLst>
                  <p:par>
                    <p:cTn id="13" fill="hold">
                      <p:stCondLst>
                        <p:cond delay="0"/>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51"/>
                                        </p:tgtEl>
                                        <p:attrNameLst>
                                          <p:attrName>style.visibility</p:attrName>
                                        </p:attrNameLst>
                                      </p:cBhvr>
                                      <p:to>
                                        <p:strVal val="hidden"/>
                                      </p:to>
                                    </p:set>
                                  </p:childTnLst>
                                </p:cTn>
                              </p:par>
                            </p:childTnLst>
                          </p:cTn>
                        </p:par>
                      </p:childTnLst>
                    </p:cTn>
                  </p:par>
                </p:childTnLst>
              </p:cTn>
              <p:nextCondLst>
                <p:cond evt="onClick" delay="0">
                  <p:tgtEl>
                    <p:spTgt spid="50"/>
                  </p:tgtEl>
                </p:cond>
              </p:nextCondLst>
            </p:seq>
          </p:childTnLst>
        </p:cTn>
      </p:par>
    </p:tnLst>
    <p:bldLst>
      <p:bldP spid="55" grpId="0" build="p"/>
      <p:bldP spid="44" grpId="0"/>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FE8563-826C-744E-8B64-3819B8EC8A1B}"/>
              </a:ext>
            </a:extLst>
          </p:cNvPr>
          <p:cNvSpPr/>
          <p:nvPr/>
        </p:nvSpPr>
        <p:spPr>
          <a:xfrm>
            <a:off x="3281862" y="606710"/>
            <a:ext cx="5252538" cy="730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chemeClr val="tx1"/>
                </a:solidFill>
              </a:rPr>
              <a:t>2. Set Up Curriculum</a:t>
            </a:r>
          </a:p>
        </p:txBody>
      </p:sp>
      <p:sp>
        <p:nvSpPr>
          <p:cNvPr id="35" name="Action Button: Back or Previous 34">
            <a:hlinkClick r:id="" action="ppaction://hlinkshowjump?jump=previousslide" highlightClick="1"/>
            <a:extLst>
              <a:ext uri="{FF2B5EF4-FFF2-40B4-BE49-F238E27FC236}">
                <a16:creationId xmlns:a16="http://schemas.microsoft.com/office/drawing/2014/main" id="{82129219-3BFD-B247-852C-659F319F9222}"/>
              </a:ext>
            </a:extLst>
          </p:cNvPr>
          <p:cNvSpPr/>
          <p:nvPr/>
        </p:nvSpPr>
        <p:spPr>
          <a:xfrm>
            <a:off x="94592" y="553998"/>
            <a:ext cx="378374" cy="3693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82CC049-A6FD-3549-AC23-296490742F9D}"/>
              </a:ext>
            </a:extLst>
          </p:cNvPr>
          <p:cNvSpPr txBox="1"/>
          <p:nvPr/>
        </p:nvSpPr>
        <p:spPr>
          <a:xfrm>
            <a:off x="472966" y="562068"/>
            <a:ext cx="693683" cy="369332"/>
          </a:xfrm>
          <a:prstGeom prst="rect">
            <a:avLst/>
          </a:prstGeom>
          <a:noFill/>
        </p:spPr>
        <p:txBody>
          <a:bodyPr wrap="square" rtlCol="0">
            <a:spAutoFit/>
          </a:bodyPr>
          <a:lstStyle/>
          <a:p>
            <a:r>
              <a:rPr lang="en-US" dirty="0"/>
              <a:t>Back</a:t>
            </a:r>
          </a:p>
        </p:txBody>
      </p:sp>
      <p:sp>
        <p:nvSpPr>
          <p:cNvPr id="20" name="Rectangle 19">
            <a:extLst>
              <a:ext uri="{FF2B5EF4-FFF2-40B4-BE49-F238E27FC236}">
                <a16:creationId xmlns:a16="http://schemas.microsoft.com/office/drawing/2014/main" id="{12187E1A-9D9B-E547-8DCF-F788BF886749}"/>
              </a:ext>
            </a:extLst>
          </p:cNvPr>
          <p:cNvSpPr/>
          <p:nvPr/>
        </p:nvSpPr>
        <p:spPr>
          <a:xfrm>
            <a:off x="3418229" y="1785000"/>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F370591-7943-0942-A6E9-3D823C4C90B3}"/>
              </a:ext>
            </a:extLst>
          </p:cNvPr>
          <p:cNvSpPr txBox="1"/>
          <p:nvPr/>
        </p:nvSpPr>
        <p:spPr>
          <a:xfrm>
            <a:off x="3418229" y="1415668"/>
            <a:ext cx="2305825" cy="369332"/>
          </a:xfrm>
          <a:prstGeom prst="rect">
            <a:avLst/>
          </a:prstGeom>
          <a:noFill/>
        </p:spPr>
        <p:txBody>
          <a:bodyPr wrap="square" rtlCol="0">
            <a:spAutoFit/>
          </a:bodyPr>
          <a:lstStyle/>
          <a:p>
            <a:r>
              <a:rPr lang="en-US" dirty="0"/>
              <a:t>Version Name</a:t>
            </a:r>
          </a:p>
        </p:txBody>
      </p:sp>
      <p:sp>
        <p:nvSpPr>
          <p:cNvPr id="2" name="TextBox 1">
            <a:extLst>
              <a:ext uri="{FF2B5EF4-FFF2-40B4-BE49-F238E27FC236}">
                <a16:creationId xmlns:a16="http://schemas.microsoft.com/office/drawing/2014/main" id="{2B9EB5CF-7EA3-AC43-ABBE-A2C1EB7265A0}"/>
              </a:ext>
            </a:extLst>
          </p:cNvPr>
          <p:cNvSpPr txBox="1"/>
          <p:nvPr/>
        </p:nvSpPr>
        <p:spPr>
          <a:xfrm>
            <a:off x="3497058" y="1856313"/>
            <a:ext cx="877163" cy="369332"/>
          </a:xfrm>
          <a:prstGeom prst="rect">
            <a:avLst/>
          </a:prstGeom>
          <a:noFill/>
        </p:spPr>
        <p:txBody>
          <a:bodyPr wrap="none" rtlCol="0">
            <a:spAutoFit/>
          </a:bodyPr>
          <a:lstStyle/>
          <a:p>
            <a:r>
              <a:rPr lang="en-US" dirty="0">
                <a:solidFill>
                  <a:schemeClr val="bg2">
                    <a:lumMod val="90000"/>
                  </a:schemeClr>
                </a:solidFill>
              </a:rPr>
              <a:t>Linda-1</a:t>
            </a:r>
          </a:p>
        </p:txBody>
      </p:sp>
      <p:sp>
        <p:nvSpPr>
          <p:cNvPr id="47" name="TextBox 46">
            <a:extLst>
              <a:ext uri="{FF2B5EF4-FFF2-40B4-BE49-F238E27FC236}">
                <a16:creationId xmlns:a16="http://schemas.microsoft.com/office/drawing/2014/main" id="{232D3219-A335-C047-8823-DEC2011341FC}"/>
              </a:ext>
            </a:extLst>
          </p:cNvPr>
          <p:cNvSpPr txBox="1"/>
          <p:nvPr/>
        </p:nvSpPr>
        <p:spPr>
          <a:xfrm>
            <a:off x="3418229" y="2339789"/>
            <a:ext cx="2305825" cy="369332"/>
          </a:xfrm>
          <a:prstGeom prst="rect">
            <a:avLst/>
          </a:prstGeom>
          <a:noFill/>
        </p:spPr>
        <p:txBody>
          <a:bodyPr wrap="square" rtlCol="0">
            <a:spAutoFit/>
          </a:bodyPr>
          <a:lstStyle/>
          <a:p>
            <a:r>
              <a:rPr lang="en-US" dirty="0"/>
              <a:t>Access Control</a:t>
            </a:r>
          </a:p>
        </p:txBody>
      </p:sp>
      <p:grpSp>
        <p:nvGrpSpPr>
          <p:cNvPr id="15" name="Group 14">
            <a:extLst>
              <a:ext uri="{FF2B5EF4-FFF2-40B4-BE49-F238E27FC236}">
                <a16:creationId xmlns:a16="http://schemas.microsoft.com/office/drawing/2014/main" id="{4FCCE9A5-87D2-EA48-893B-47AF68A27920}"/>
              </a:ext>
            </a:extLst>
          </p:cNvPr>
          <p:cNvGrpSpPr/>
          <p:nvPr/>
        </p:nvGrpSpPr>
        <p:grpSpPr>
          <a:xfrm>
            <a:off x="3433629" y="2727386"/>
            <a:ext cx="2290424" cy="483475"/>
            <a:chOff x="3540509" y="3317829"/>
            <a:chExt cx="2290424" cy="374907"/>
          </a:xfrm>
        </p:grpSpPr>
        <p:grpSp>
          <p:nvGrpSpPr>
            <p:cNvPr id="25" name="Group 24">
              <a:extLst>
                <a:ext uri="{FF2B5EF4-FFF2-40B4-BE49-F238E27FC236}">
                  <a16:creationId xmlns:a16="http://schemas.microsoft.com/office/drawing/2014/main" id="{01BE7AC0-A4E5-F246-8D41-565C0AA20C62}"/>
                </a:ext>
              </a:extLst>
            </p:cNvPr>
            <p:cNvGrpSpPr/>
            <p:nvPr/>
          </p:nvGrpSpPr>
          <p:grpSpPr>
            <a:xfrm>
              <a:off x="3540509" y="3323404"/>
              <a:ext cx="1367104" cy="369332"/>
              <a:chOff x="9049406" y="2715111"/>
              <a:chExt cx="1367104" cy="369332"/>
            </a:xfrm>
          </p:grpSpPr>
          <p:grpSp>
            <p:nvGrpSpPr>
              <p:cNvPr id="27" name="Group 26">
                <a:extLst>
                  <a:ext uri="{FF2B5EF4-FFF2-40B4-BE49-F238E27FC236}">
                    <a16:creationId xmlns:a16="http://schemas.microsoft.com/office/drawing/2014/main" id="{481C5563-6707-3747-B2E0-AC2C6DA58D3C}"/>
                  </a:ext>
                </a:extLst>
              </p:cNvPr>
              <p:cNvGrpSpPr/>
              <p:nvPr/>
            </p:nvGrpSpPr>
            <p:grpSpPr>
              <a:xfrm>
                <a:off x="9049406" y="2715111"/>
                <a:ext cx="889307" cy="369332"/>
                <a:chOff x="9049406" y="2715111"/>
                <a:chExt cx="889307" cy="369332"/>
              </a:xfrm>
            </p:grpSpPr>
            <p:sp>
              <p:nvSpPr>
                <p:cNvPr id="45" name="Oval 44">
                  <a:extLst>
                    <a:ext uri="{FF2B5EF4-FFF2-40B4-BE49-F238E27FC236}">
                      <a16:creationId xmlns:a16="http://schemas.microsoft.com/office/drawing/2014/main" id="{C11912DF-E51F-604B-B3DE-4E2645B74E96}"/>
                    </a:ext>
                  </a:extLst>
                </p:cNvPr>
                <p:cNvSpPr/>
                <p:nvPr/>
              </p:nvSpPr>
              <p:spPr>
                <a:xfrm flipV="1">
                  <a:off x="9049406" y="2797125"/>
                  <a:ext cx="96781" cy="970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D5C9503-E9BD-6048-BC3A-3AAA22230541}"/>
                    </a:ext>
                  </a:extLst>
                </p:cNvPr>
                <p:cNvSpPr txBox="1"/>
                <p:nvPr/>
              </p:nvSpPr>
              <p:spPr>
                <a:xfrm>
                  <a:off x="9188187" y="2715111"/>
                  <a:ext cx="750526" cy="369332"/>
                </a:xfrm>
                <a:prstGeom prst="rect">
                  <a:avLst/>
                </a:prstGeom>
                <a:noFill/>
              </p:spPr>
              <p:txBody>
                <a:bodyPr wrap="none" rtlCol="0">
                  <a:spAutoFit/>
                </a:bodyPr>
                <a:lstStyle/>
                <a:p>
                  <a:r>
                    <a:rPr lang="en-US" dirty="0"/>
                    <a:t>Public</a:t>
                  </a:r>
                </a:p>
              </p:txBody>
            </p:sp>
          </p:grpSp>
          <p:sp>
            <p:nvSpPr>
              <p:cNvPr id="43" name="Oval 42">
                <a:extLst>
                  <a:ext uri="{FF2B5EF4-FFF2-40B4-BE49-F238E27FC236}">
                    <a16:creationId xmlns:a16="http://schemas.microsoft.com/office/drawing/2014/main" id="{2C158A02-A7DD-A84D-BC0F-E697FA5A4168}"/>
                  </a:ext>
                </a:extLst>
              </p:cNvPr>
              <p:cNvSpPr/>
              <p:nvPr/>
            </p:nvSpPr>
            <p:spPr>
              <a:xfrm flipV="1">
                <a:off x="10319729" y="2806744"/>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609560D-1313-D24D-B87B-6A8A86D3DAD8}"/>
                </a:ext>
              </a:extLst>
            </p:cNvPr>
            <p:cNvSpPr txBox="1"/>
            <p:nvPr/>
          </p:nvSpPr>
          <p:spPr>
            <a:xfrm>
              <a:off x="4995448" y="3317829"/>
              <a:ext cx="835485" cy="369332"/>
            </a:xfrm>
            <a:prstGeom prst="rect">
              <a:avLst/>
            </a:prstGeom>
            <a:noFill/>
          </p:spPr>
          <p:txBody>
            <a:bodyPr wrap="none" rtlCol="0">
              <a:spAutoFit/>
            </a:bodyPr>
            <a:lstStyle/>
            <a:p>
              <a:r>
                <a:rPr lang="en-US" dirty="0"/>
                <a:t>Private</a:t>
              </a:r>
            </a:p>
          </p:txBody>
        </p:sp>
      </p:grpSp>
      <p:pic>
        <p:nvPicPr>
          <p:cNvPr id="17" name="Graphic 16">
            <a:extLst>
              <a:ext uri="{FF2B5EF4-FFF2-40B4-BE49-F238E27FC236}">
                <a16:creationId xmlns:a16="http://schemas.microsoft.com/office/drawing/2014/main" id="{BE49A2F8-C14E-504D-A42A-D951939E88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05676" y="2636206"/>
            <a:ext cx="433575" cy="433575"/>
          </a:xfrm>
          <a:prstGeom prst="rect">
            <a:avLst/>
          </a:prstGeom>
        </p:spPr>
      </p:pic>
      <p:sp>
        <p:nvSpPr>
          <p:cNvPr id="53" name="create">
            <a:extLst>
              <a:ext uri="{FF2B5EF4-FFF2-40B4-BE49-F238E27FC236}">
                <a16:creationId xmlns:a16="http://schemas.microsoft.com/office/drawing/2014/main" id="{5E860BE7-D9CC-9B47-B25E-A62C01EE6E9B}"/>
              </a:ext>
            </a:extLst>
          </p:cNvPr>
          <p:cNvSpPr/>
          <p:nvPr/>
        </p:nvSpPr>
        <p:spPr>
          <a:xfrm>
            <a:off x="4156828" y="5654394"/>
            <a:ext cx="2110156"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a:t>
            </a:r>
          </a:p>
        </p:txBody>
      </p:sp>
      <p:sp>
        <p:nvSpPr>
          <p:cNvPr id="30" name="Rectangle 29">
            <a:extLst>
              <a:ext uri="{FF2B5EF4-FFF2-40B4-BE49-F238E27FC236}">
                <a16:creationId xmlns:a16="http://schemas.microsoft.com/office/drawing/2014/main" id="{3B9F569B-446D-094C-B4A9-E8AADF400E92}"/>
              </a:ext>
            </a:extLst>
          </p:cNvPr>
          <p:cNvSpPr/>
          <p:nvPr/>
        </p:nvSpPr>
        <p:spPr>
          <a:xfrm>
            <a:off x="3418229" y="3840566"/>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9E1F93-138D-6F44-AC5A-261AB3A6F319}"/>
              </a:ext>
            </a:extLst>
          </p:cNvPr>
          <p:cNvSpPr txBox="1"/>
          <p:nvPr/>
        </p:nvSpPr>
        <p:spPr>
          <a:xfrm>
            <a:off x="3418229" y="3471234"/>
            <a:ext cx="2305825" cy="369332"/>
          </a:xfrm>
          <a:prstGeom prst="rect">
            <a:avLst/>
          </a:prstGeom>
          <a:noFill/>
        </p:spPr>
        <p:txBody>
          <a:bodyPr wrap="square" rtlCol="0">
            <a:spAutoFit/>
          </a:bodyPr>
          <a:lstStyle/>
          <a:p>
            <a:r>
              <a:rPr lang="en-US" dirty="0"/>
              <a:t>School</a:t>
            </a:r>
          </a:p>
        </p:txBody>
      </p:sp>
      <p:sp>
        <p:nvSpPr>
          <p:cNvPr id="12" name="TextBox 11">
            <a:extLst>
              <a:ext uri="{FF2B5EF4-FFF2-40B4-BE49-F238E27FC236}">
                <a16:creationId xmlns:a16="http://schemas.microsoft.com/office/drawing/2014/main" id="{D27DD2F7-E1D2-D246-9C20-FEC0F7146D37}"/>
              </a:ext>
            </a:extLst>
          </p:cNvPr>
          <p:cNvSpPr txBox="1"/>
          <p:nvPr/>
        </p:nvSpPr>
        <p:spPr>
          <a:xfrm>
            <a:off x="3497058" y="3916273"/>
            <a:ext cx="939681" cy="369332"/>
          </a:xfrm>
          <a:prstGeom prst="rect">
            <a:avLst/>
          </a:prstGeom>
          <a:noFill/>
        </p:spPr>
        <p:txBody>
          <a:bodyPr wrap="none" rtlCol="0">
            <a:spAutoFit/>
          </a:bodyPr>
          <a:lstStyle/>
          <a:p>
            <a:r>
              <a:rPr lang="en-US" dirty="0" err="1"/>
              <a:t>SchoolA</a:t>
            </a:r>
            <a:endParaRPr lang="en-US" dirty="0"/>
          </a:p>
        </p:txBody>
      </p:sp>
      <p:sp>
        <p:nvSpPr>
          <p:cNvPr id="34" name="Rectangle 33">
            <a:extLst>
              <a:ext uri="{FF2B5EF4-FFF2-40B4-BE49-F238E27FC236}">
                <a16:creationId xmlns:a16="http://schemas.microsoft.com/office/drawing/2014/main" id="{22600EC1-DD2A-2442-BD1E-4B9208528E31}"/>
              </a:ext>
            </a:extLst>
          </p:cNvPr>
          <p:cNvSpPr/>
          <p:nvPr/>
        </p:nvSpPr>
        <p:spPr>
          <a:xfrm>
            <a:off x="7224756" y="3840566"/>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2C6E413-E9ED-8043-B80B-61FDC0C4A720}"/>
              </a:ext>
            </a:extLst>
          </p:cNvPr>
          <p:cNvSpPr txBox="1"/>
          <p:nvPr/>
        </p:nvSpPr>
        <p:spPr>
          <a:xfrm>
            <a:off x="7224756" y="3471234"/>
            <a:ext cx="2305825" cy="369332"/>
          </a:xfrm>
          <a:prstGeom prst="rect">
            <a:avLst/>
          </a:prstGeom>
          <a:noFill/>
        </p:spPr>
        <p:txBody>
          <a:bodyPr wrap="square" rtlCol="0">
            <a:spAutoFit/>
          </a:bodyPr>
          <a:lstStyle/>
          <a:p>
            <a:r>
              <a:rPr lang="en-US" dirty="0"/>
              <a:t>Issued Date</a:t>
            </a:r>
          </a:p>
        </p:txBody>
      </p:sp>
      <p:sp>
        <p:nvSpPr>
          <p:cNvPr id="13" name="TextBox 12">
            <a:extLst>
              <a:ext uri="{FF2B5EF4-FFF2-40B4-BE49-F238E27FC236}">
                <a16:creationId xmlns:a16="http://schemas.microsoft.com/office/drawing/2014/main" id="{C9BDD69F-DECF-9441-A437-C2235D36C66B}"/>
              </a:ext>
            </a:extLst>
          </p:cNvPr>
          <p:cNvSpPr txBox="1"/>
          <p:nvPr/>
        </p:nvSpPr>
        <p:spPr>
          <a:xfrm>
            <a:off x="7305676" y="3897638"/>
            <a:ext cx="1261884" cy="369332"/>
          </a:xfrm>
          <a:prstGeom prst="rect">
            <a:avLst/>
          </a:prstGeom>
          <a:noFill/>
        </p:spPr>
        <p:txBody>
          <a:bodyPr wrap="none" rtlCol="0">
            <a:spAutoFit/>
          </a:bodyPr>
          <a:lstStyle/>
          <a:p>
            <a:r>
              <a:rPr lang="en-US" dirty="0"/>
              <a:t>27-11-2019</a:t>
            </a:r>
          </a:p>
        </p:txBody>
      </p:sp>
      <p:sp>
        <p:nvSpPr>
          <p:cNvPr id="38" name="Rectangle 37">
            <a:extLst>
              <a:ext uri="{FF2B5EF4-FFF2-40B4-BE49-F238E27FC236}">
                <a16:creationId xmlns:a16="http://schemas.microsoft.com/office/drawing/2014/main" id="{83992331-C5D2-0846-9477-017F40250C69}"/>
              </a:ext>
            </a:extLst>
          </p:cNvPr>
          <p:cNvSpPr/>
          <p:nvPr/>
        </p:nvSpPr>
        <p:spPr>
          <a:xfrm>
            <a:off x="3418229" y="4977066"/>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4892963-6240-B74D-89A2-03399919C74D}"/>
              </a:ext>
            </a:extLst>
          </p:cNvPr>
          <p:cNvSpPr txBox="1"/>
          <p:nvPr/>
        </p:nvSpPr>
        <p:spPr>
          <a:xfrm>
            <a:off x="3418228" y="4624402"/>
            <a:ext cx="2305825" cy="369332"/>
          </a:xfrm>
          <a:prstGeom prst="rect">
            <a:avLst/>
          </a:prstGeom>
          <a:noFill/>
        </p:spPr>
        <p:txBody>
          <a:bodyPr wrap="square" rtlCol="0">
            <a:spAutoFit/>
          </a:bodyPr>
          <a:lstStyle/>
          <a:p>
            <a:r>
              <a:rPr lang="en-US" dirty="0"/>
              <a:t> Base Version</a:t>
            </a:r>
          </a:p>
        </p:txBody>
      </p:sp>
      <p:sp>
        <p:nvSpPr>
          <p:cNvPr id="14" name="TextBox 13">
            <a:extLst>
              <a:ext uri="{FF2B5EF4-FFF2-40B4-BE49-F238E27FC236}">
                <a16:creationId xmlns:a16="http://schemas.microsoft.com/office/drawing/2014/main" id="{7A4BD4F0-5293-D74A-B677-E3B4B24F8C41}"/>
              </a:ext>
            </a:extLst>
          </p:cNvPr>
          <p:cNvSpPr txBox="1"/>
          <p:nvPr/>
        </p:nvSpPr>
        <p:spPr>
          <a:xfrm>
            <a:off x="3530410" y="5042472"/>
            <a:ext cx="1619802" cy="369332"/>
          </a:xfrm>
          <a:prstGeom prst="rect">
            <a:avLst/>
          </a:prstGeom>
          <a:noFill/>
        </p:spPr>
        <p:txBody>
          <a:bodyPr wrap="none" rtlCol="0">
            <a:spAutoFit/>
          </a:bodyPr>
          <a:lstStyle/>
          <a:p>
            <a:r>
              <a:rPr lang="en-US" dirty="0"/>
              <a:t>Default Version</a:t>
            </a:r>
          </a:p>
        </p:txBody>
      </p:sp>
      <p:sp>
        <p:nvSpPr>
          <p:cNvPr id="41" name="Rectangle 40">
            <a:hlinkClick r:id="rId4" action="ppaction://hlinksldjump"/>
            <a:extLst>
              <a:ext uri="{FF2B5EF4-FFF2-40B4-BE49-F238E27FC236}">
                <a16:creationId xmlns:a16="http://schemas.microsoft.com/office/drawing/2014/main" id="{56AEE7BA-B035-A646-868A-48E48068336D}"/>
              </a:ext>
            </a:extLst>
          </p:cNvPr>
          <p:cNvSpPr/>
          <p:nvPr/>
        </p:nvSpPr>
        <p:spPr>
          <a:xfrm>
            <a:off x="10273860" y="730469"/>
            <a:ext cx="1550278"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 </a:t>
            </a:r>
          </a:p>
        </p:txBody>
      </p:sp>
      <p:grpSp>
        <p:nvGrpSpPr>
          <p:cNvPr id="44" name="Group 43">
            <a:extLst>
              <a:ext uri="{FF2B5EF4-FFF2-40B4-BE49-F238E27FC236}">
                <a16:creationId xmlns:a16="http://schemas.microsoft.com/office/drawing/2014/main" id="{A1468EFD-16C6-DD4C-A391-8D6D93662C0D}"/>
              </a:ext>
            </a:extLst>
          </p:cNvPr>
          <p:cNvGrpSpPr/>
          <p:nvPr/>
        </p:nvGrpSpPr>
        <p:grpSpPr>
          <a:xfrm>
            <a:off x="2803259" y="1996012"/>
            <a:ext cx="5079736" cy="3237186"/>
            <a:chOff x="3517726" y="1884777"/>
            <a:chExt cx="5079736" cy="3237186"/>
          </a:xfrm>
        </p:grpSpPr>
        <p:sp>
          <p:nvSpPr>
            <p:cNvPr id="50" name="Rectangle 49">
              <a:extLst>
                <a:ext uri="{FF2B5EF4-FFF2-40B4-BE49-F238E27FC236}">
                  <a16:creationId xmlns:a16="http://schemas.microsoft.com/office/drawing/2014/main" id="{C2F4C5D5-6A4E-9240-BE46-A209D1AE220F}"/>
                </a:ext>
              </a:extLst>
            </p:cNvPr>
            <p:cNvSpPr/>
            <p:nvPr/>
          </p:nvSpPr>
          <p:spPr>
            <a:xfrm>
              <a:off x="3517726" y="1884777"/>
              <a:ext cx="5079736" cy="3237186"/>
            </a:xfrm>
            <a:prstGeom prst="rect">
              <a:avLst/>
            </a:prstGeom>
            <a:solidFill>
              <a:srgbClr val="FFCC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50D79F85-B240-3E46-A200-09989FB998A1}"/>
                </a:ext>
              </a:extLst>
            </p:cNvPr>
            <p:cNvSpPr txBox="1"/>
            <p:nvPr/>
          </p:nvSpPr>
          <p:spPr>
            <a:xfrm>
              <a:off x="5341202" y="2002796"/>
              <a:ext cx="959818" cy="369332"/>
            </a:xfrm>
            <a:prstGeom prst="rect">
              <a:avLst/>
            </a:prstGeom>
            <a:noFill/>
          </p:spPr>
          <p:txBody>
            <a:bodyPr wrap="square" rtlCol="0">
              <a:spAutoFit/>
            </a:bodyPr>
            <a:lstStyle/>
            <a:p>
              <a:r>
                <a:rPr lang="en-US" b="1" dirty="0">
                  <a:solidFill>
                    <a:srgbClr val="C00000"/>
                  </a:solidFill>
                </a:rPr>
                <a:t> </a:t>
              </a:r>
            </a:p>
          </p:txBody>
        </p:sp>
        <p:sp>
          <p:nvSpPr>
            <p:cNvPr id="52" name="TextBox 51">
              <a:extLst>
                <a:ext uri="{FF2B5EF4-FFF2-40B4-BE49-F238E27FC236}">
                  <a16:creationId xmlns:a16="http://schemas.microsoft.com/office/drawing/2014/main" id="{845E0164-2178-C248-8842-90AC860CAD22}"/>
                </a:ext>
              </a:extLst>
            </p:cNvPr>
            <p:cNvSpPr txBox="1"/>
            <p:nvPr/>
          </p:nvSpPr>
          <p:spPr>
            <a:xfrm>
              <a:off x="3995000" y="2607413"/>
              <a:ext cx="4125188" cy="830997"/>
            </a:xfrm>
            <a:prstGeom prst="rect">
              <a:avLst/>
            </a:prstGeom>
            <a:noFill/>
          </p:spPr>
          <p:txBody>
            <a:bodyPr wrap="square" rtlCol="0">
              <a:spAutoFit/>
            </a:bodyPr>
            <a:lstStyle/>
            <a:p>
              <a:pPr algn="ctr"/>
              <a:r>
                <a:rPr lang="en-US" sz="2400" b="1" dirty="0"/>
                <a:t>The Same Version Exist Already.</a:t>
              </a:r>
            </a:p>
          </p:txBody>
        </p:sp>
      </p:grpSp>
      <p:sp>
        <p:nvSpPr>
          <p:cNvPr id="55" name="Rectangle 54">
            <a:hlinkClick r:id="" action="ppaction://hlinkshowjump?jump=nextslide"/>
            <a:extLst>
              <a:ext uri="{FF2B5EF4-FFF2-40B4-BE49-F238E27FC236}">
                <a16:creationId xmlns:a16="http://schemas.microsoft.com/office/drawing/2014/main" id="{AC44CFC2-B907-B343-A78F-A04BB23C1582}"/>
              </a:ext>
            </a:extLst>
          </p:cNvPr>
          <p:cNvSpPr/>
          <p:nvPr/>
        </p:nvSpPr>
        <p:spPr>
          <a:xfrm>
            <a:off x="3235789" y="4484680"/>
            <a:ext cx="2110156" cy="4834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Replace It</a:t>
            </a:r>
          </a:p>
        </p:txBody>
      </p:sp>
      <p:pic>
        <p:nvPicPr>
          <p:cNvPr id="56" name="crossmark">
            <a:extLst>
              <a:ext uri="{FF2B5EF4-FFF2-40B4-BE49-F238E27FC236}">
                <a16:creationId xmlns:a16="http://schemas.microsoft.com/office/drawing/2014/main" id="{253ABE5A-3138-DA49-A5B5-8FB0C92FBA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2908247" y="2096338"/>
            <a:ext cx="206357" cy="206357"/>
          </a:xfrm>
          <a:prstGeom prst="rect">
            <a:avLst/>
          </a:prstGeom>
        </p:spPr>
      </p:pic>
      <p:sp>
        <p:nvSpPr>
          <p:cNvPr id="57" name="cancel">
            <a:extLst>
              <a:ext uri="{FF2B5EF4-FFF2-40B4-BE49-F238E27FC236}">
                <a16:creationId xmlns:a16="http://schemas.microsoft.com/office/drawing/2014/main" id="{7FB687AA-F0D3-FF4A-8E4F-F4F897178535}"/>
              </a:ext>
            </a:extLst>
          </p:cNvPr>
          <p:cNvSpPr/>
          <p:nvPr/>
        </p:nvSpPr>
        <p:spPr>
          <a:xfrm>
            <a:off x="5651521" y="4484680"/>
            <a:ext cx="2110156" cy="4834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grpSp>
        <p:nvGrpSpPr>
          <p:cNvPr id="42" name="Group 41">
            <a:extLst>
              <a:ext uri="{FF2B5EF4-FFF2-40B4-BE49-F238E27FC236}">
                <a16:creationId xmlns:a16="http://schemas.microsoft.com/office/drawing/2014/main" id="{320AC84F-41B1-974A-8B66-D3E28A55D202}"/>
              </a:ext>
            </a:extLst>
          </p:cNvPr>
          <p:cNvGrpSpPr/>
          <p:nvPr/>
        </p:nvGrpSpPr>
        <p:grpSpPr>
          <a:xfrm>
            <a:off x="-5241" y="0"/>
            <a:ext cx="12186731" cy="483476"/>
            <a:chOff x="-5242" y="0"/>
            <a:chExt cx="12186731" cy="483476"/>
          </a:xfrm>
        </p:grpSpPr>
        <p:grpSp>
          <p:nvGrpSpPr>
            <p:cNvPr id="48" name="Group 47">
              <a:extLst>
                <a:ext uri="{FF2B5EF4-FFF2-40B4-BE49-F238E27FC236}">
                  <a16:creationId xmlns:a16="http://schemas.microsoft.com/office/drawing/2014/main" id="{350CC9E4-46FE-7340-99C1-3537C1351384}"/>
                </a:ext>
              </a:extLst>
            </p:cNvPr>
            <p:cNvGrpSpPr/>
            <p:nvPr/>
          </p:nvGrpSpPr>
          <p:grpSpPr>
            <a:xfrm>
              <a:off x="-5242" y="0"/>
              <a:ext cx="12186731" cy="483476"/>
              <a:chOff x="-5242" y="0"/>
              <a:chExt cx="12186731" cy="483476"/>
            </a:xfrm>
          </p:grpSpPr>
          <p:sp>
            <p:nvSpPr>
              <p:cNvPr id="58" name="Rectangle 57">
                <a:extLst>
                  <a:ext uri="{FF2B5EF4-FFF2-40B4-BE49-F238E27FC236}">
                    <a16:creationId xmlns:a16="http://schemas.microsoft.com/office/drawing/2014/main" id="{A3DFE602-2D50-C649-8A7D-9953CFCA5DFF}"/>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hlinkClick r:id="rId7" action="ppaction://hlinksldjump"/>
                <a:extLst>
                  <a:ext uri="{FF2B5EF4-FFF2-40B4-BE49-F238E27FC236}">
                    <a16:creationId xmlns:a16="http://schemas.microsoft.com/office/drawing/2014/main" id="{60F4894E-7AAC-7547-8A08-ECB46168740C}"/>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60" name="Rectangle 59">
                <a:hlinkClick r:id="rId8" action="ppaction://hlinksldjump"/>
                <a:extLst>
                  <a:ext uri="{FF2B5EF4-FFF2-40B4-BE49-F238E27FC236}">
                    <a16:creationId xmlns:a16="http://schemas.microsoft.com/office/drawing/2014/main" id="{909B8C04-562D-D844-BD35-1A9D0FC67217}"/>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61" name="Rectangle 60">
                <a:hlinkClick r:id="rId9" action="ppaction://hlinksldjump"/>
                <a:extLst>
                  <a:ext uri="{FF2B5EF4-FFF2-40B4-BE49-F238E27FC236}">
                    <a16:creationId xmlns:a16="http://schemas.microsoft.com/office/drawing/2014/main" id="{B56DD107-54F3-534A-A91C-12C68ACBC5B1}"/>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62" name="UserAccountButton">
                <a:extLst>
                  <a:ext uri="{FF2B5EF4-FFF2-40B4-BE49-F238E27FC236}">
                    <a16:creationId xmlns:a16="http://schemas.microsoft.com/office/drawing/2014/main" id="{2B342FE8-15BE-5043-8EE7-1972E452DA7D}"/>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54" name="Rectangle 53">
              <a:hlinkClick r:id="rId10" action="ppaction://hlinksldjump"/>
              <a:extLst>
                <a:ext uri="{FF2B5EF4-FFF2-40B4-BE49-F238E27FC236}">
                  <a16:creationId xmlns:a16="http://schemas.microsoft.com/office/drawing/2014/main" id="{0D8B12B1-384F-C64D-933D-73CBE024C5CA}"/>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64" name="TextBox 63">
            <a:extLst>
              <a:ext uri="{FF2B5EF4-FFF2-40B4-BE49-F238E27FC236}">
                <a16:creationId xmlns:a16="http://schemas.microsoft.com/office/drawing/2014/main" id="{A2CA3A25-76FA-534F-A837-E05E37AD8641}"/>
              </a:ext>
            </a:extLst>
          </p:cNvPr>
          <p:cNvSpPr txBox="1"/>
          <p:nvPr/>
        </p:nvSpPr>
        <p:spPr>
          <a:xfrm>
            <a:off x="2788302" y="5730724"/>
            <a:ext cx="1076676" cy="369332"/>
          </a:xfrm>
          <a:prstGeom prst="rect">
            <a:avLst/>
          </a:prstGeom>
          <a:noFill/>
        </p:spPr>
        <p:txBody>
          <a:bodyPr wrap="square" rtlCol="0">
            <a:spAutoFit/>
          </a:bodyPr>
          <a:lstStyle/>
          <a:p>
            <a:r>
              <a:rPr lang="en-US" b="1" dirty="0">
                <a:solidFill>
                  <a:schemeClr val="accent1">
                    <a:lumMod val="75000"/>
                  </a:schemeClr>
                </a:solidFill>
              </a:rPr>
              <a:t>// click-&gt;</a:t>
            </a:r>
          </a:p>
        </p:txBody>
      </p:sp>
      <p:sp>
        <p:nvSpPr>
          <p:cNvPr id="65" name="TextBox 64">
            <a:extLst>
              <a:ext uri="{FF2B5EF4-FFF2-40B4-BE49-F238E27FC236}">
                <a16:creationId xmlns:a16="http://schemas.microsoft.com/office/drawing/2014/main" id="{103324EA-F446-4A48-B3A6-36FCE99B6226}"/>
              </a:ext>
            </a:extLst>
          </p:cNvPr>
          <p:cNvSpPr txBox="1"/>
          <p:nvPr/>
        </p:nvSpPr>
        <p:spPr>
          <a:xfrm>
            <a:off x="68716" y="1181497"/>
            <a:ext cx="3265412" cy="1015663"/>
          </a:xfrm>
          <a:prstGeom prst="rect">
            <a:avLst/>
          </a:prstGeom>
          <a:noFill/>
        </p:spPr>
        <p:txBody>
          <a:bodyPr wrap="square" rtlCol="0">
            <a:spAutoFit/>
          </a:bodyPr>
          <a:lstStyle/>
          <a:p>
            <a:r>
              <a:rPr lang="en-US" sz="2000" b="1" dirty="0">
                <a:solidFill>
                  <a:schemeClr val="accent1">
                    <a:lumMod val="75000"/>
                  </a:schemeClr>
                </a:solidFill>
              </a:rPr>
              <a:t>// if user has the exact same version(Name, School, Year)…</a:t>
            </a:r>
          </a:p>
        </p:txBody>
      </p:sp>
      <p:sp>
        <p:nvSpPr>
          <p:cNvPr id="66" name="TextBox 65">
            <a:extLst>
              <a:ext uri="{FF2B5EF4-FFF2-40B4-BE49-F238E27FC236}">
                <a16:creationId xmlns:a16="http://schemas.microsoft.com/office/drawing/2014/main" id="{50850CFC-7B8E-3443-A975-0AA96B1302AB}"/>
              </a:ext>
            </a:extLst>
          </p:cNvPr>
          <p:cNvSpPr txBox="1"/>
          <p:nvPr/>
        </p:nvSpPr>
        <p:spPr>
          <a:xfrm>
            <a:off x="3214190" y="3902565"/>
            <a:ext cx="2283149" cy="369332"/>
          </a:xfrm>
          <a:prstGeom prst="rect">
            <a:avLst/>
          </a:prstGeom>
          <a:noFill/>
        </p:spPr>
        <p:txBody>
          <a:bodyPr wrap="square" rtlCol="0">
            <a:spAutoFit/>
          </a:bodyPr>
          <a:lstStyle/>
          <a:p>
            <a:r>
              <a:rPr lang="en-US" b="1" dirty="0">
                <a:solidFill>
                  <a:schemeClr val="accent1">
                    <a:lumMod val="75000"/>
                  </a:schemeClr>
                </a:solidFill>
              </a:rPr>
              <a:t>// choose Replace It</a:t>
            </a:r>
          </a:p>
        </p:txBody>
      </p:sp>
    </p:spTree>
    <p:extLst>
      <p:ext uri="{BB962C8B-B14F-4D97-AF65-F5344CB8AC3E}">
        <p14:creationId xmlns:p14="http://schemas.microsoft.com/office/powerpoint/2010/main" val="10424698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childTnLst>
              </p:cTn>
              <p:nextCondLst>
                <p:cond evt="onClick" delay="0">
                  <p:tgtEl>
                    <p:spTgt spid="53"/>
                  </p:tgtEl>
                </p:cond>
              </p:nextCondLst>
            </p:seq>
          </p:childTnLst>
        </p:cTn>
      </p:par>
    </p:tnLst>
    <p:bldLst>
      <p:bldP spid="55" grpId="0" animBg="1"/>
      <p:bldP spid="57" grpId="0" animBg="1"/>
      <p:bldP spid="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load All">
            <a:extLst>
              <a:ext uri="{FF2B5EF4-FFF2-40B4-BE49-F238E27FC236}">
                <a16:creationId xmlns:a16="http://schemas.microsoft.com/office/drawing/2014/main" id="{A3B5530F-92D5-1043-8DA3-12B2DC1761C1}"/>
              </a:ext>
            </a:extLst>
          </p:cNvPr>
          <p:cNvSpPr/>
          <p:nvPr/>
        </p:nvSpPr>
        <p:spPr>
          <a:xfrm>
            <a:off x="10237546" y="1333059"/>
            <a:ext cx="1933428" cy="4480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Download All</a:t>
            </a:r>
          </a:p>
        </p:txBody>
      </p:sp>
      <p:sp>
        <p:nvSpPr>
          <p:cNvPr id="20" name="Rounded Rectangle 19">
            <a:extLst>
              <a:ext uri="{FF2B5EF4-FFF2-40B4-BE49-F238E27FC236}">
                <a16:creationId xmlns:a16="http://schemas.microsoft.com/office/drawing/2014/main" id="{3ACB05E5-1E0D-F74A-A849-828813E35200}"/>
              </a:ext>
            </a:extLst>
          </p:cNvPr>
          <p:cNvSpPr/>
          <p:nvPr/>
        </p:nvSpPr>
        <p:spPr>
          <a:xfrm>
            <a:off x="191911" y="1972742"/>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a:t>
            </a:r>
          </a:p>
        </p:txBody>
      </p:sp>
      <p:sp>
        <p:nvSpPr>
          <p:cNvPr id="21" name="Rounded Rectangle 20">
            <a:extLst>
              <a:ext uri="{FF2B5EF4-FFF2-40B4-BE49-F238E27FC236}">
                <a16:creationId xmlns:a16="http://schemas.microsoft.com/office/drawing/2014/main" id="{BD150E68-2A8A-6143-97CD-4213076473F9}"/>
              </a:ext>
            </a:extLst>
          </p:cNvPr>
          <p:cNvSpPr/>
          <p:nvPr/>
        </p:nvSpPr>
        <p:spPr>
          <a:xfrm>
            <a:off x="191911" y="3935549"/>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4</a:t>
            </a:r>
          </a:p>
        </p:txBody>
      </p:sp>
      <p:sp>
        <p:nvSpPr>
          <p:cNvPr id="22" name="Rounded Rectangle 21">
            <a:extLst>
              <a:ext uri="{FF2B5EF4-FFF2-40B4-BE49-F238E27FC236}">
                <a16:creationId xmlns:a16="http://schemas.microsoft.com/office/drawing/2014/main" id="{BA2D8342-8D59-2545-B6A5-C651532165D8}"/>
              </a:ext>
            </a:extLst>
          </p:cNvPr>
          <p:cNvSpPr/>
          <p:nvPr/>
        </p:nvSpPr>
        <p:spPr>
          <a:xfrm>
            <a:off x="191911" y="2627011"/>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2</a:t>
            </a:r>
          </a:p>
        </p:txBody>
      </p:sp>
      <p:sp>
        <p:nvSpPr>
          <p:cNvPr id="23" name="Rounded Rectangle 22">
            <a:extLst>
              <a:ext uri="{FF2B5EF4-FFF2-40B4-BE49-F238E27FC236}">
                <a16:creationId xmlns:a16="http://schemas.microsoft.com/office/drawing/2014/main" id="{01408878-A7BD-8049-A8F0-52366F44AB08}"/>
              </a:ext>
            </a:extLst>
          </p:cNvPr>
          <p:cNvSpPr/>
          <p:nvPr/>
        </p:nvSpPr>
        <p:spPr>
          <a:xfrm>
            <a:off x="191911" y="3281280"/>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3</a:t>
            </a:r>
          </a:p>
        </p:txBody>
      </p:sp>
      <p:sp>
        <p:nvSpPr>
          <p:cNvPr id="25" name="Rounded Rectangle 24">
            <a:extLst>
              <a:ext uri="{FF2B5EF4-FFF2-40B4-BE49-F238E27FC236}">
                <a16:creationId xmlns:a16="http://schemas.microsoft.com/office/drawing/2014/main" id="{3C99793C-342E-4A48-86C0-DFD4D458BFE2}"/>
              </a:ext>
            </a:extLst>
          </p:cNvPr>
          <p:cNvSpPr/>
          <p:nvPr/>
        </p:nvSpPr>
        <p:spPr>
          <a:xfrm>
            <a:off x="191911" y="5898356"/>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12</a:t>
            </a:r>
          </a:p>
        </p:txBody>
      </p:sp>
      <p:pic>
        <p:nvPicPr>
          <p:cNvPr id="14" name="Graphic 13">
            <a:extLst>
              <a:ext uri="{FF2B5EF4-FFF2-40B4-BE49-F238E27FC236}">
                <a16:creationId xmlns:a16="http://schemas.microsoft.com/office/drawing/2014/main" id="{E6AC1193-962F-804D-8E5E-2E11C1F85E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4383" y="1383222"/>
            <a:ext cx="389632" cy="389632"/>
          </a:xfrm>
          <a:prstGeom prst="rect">
            <a:avLst/>
          </a:prstGeom>
        </p:spPr>
      </p:pic>
      <p:sp>
        <p:nvSpPr>
          <p:cNvPr id="16" name="Rounded Rectangle 15">
            <a:extLst>
              <a:ext uri="{FF2B5EF4-FFF2-40B4-BE49-F238E27FC236}">
                <a16:creationId xmlns:a16="http://schemas.microsoft.com/office/drawing/2014/main" id="{8F4BCF74-260D-3241-8530-31DACC463132}"/>
              </a:ext>
            </a:extLst>
          </p:cNvPr>
          <p:cNvSpPr/>
          <p:nvPr/>
        </p:nvSpPr>
        <p:spPr>
          <a:xfrm>
            <a:off x="1399861" y="20586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sp>
        <p:nvSpPr>
          <p:cNvPr id="36" name="Rounded Rectangle 35">
            <a:extLst>
              <a:ext uri="{FF2B5EF4-FFF2-40B4-BE49-F238E27FC236}">
                <a16:creationId xmlns:a16="http://schemas.microsoft.com/office/drawing/2014/main" id="{88390302-24A3-864C-B1E2-98643C8BB79A}"/>
              </a:ext>
            </a:extLst>
          </p:cNvPr>
          <p:cNvSpPr/>
          <p:nvPr/>
        </p:nvSpPr>
        <p:spPr>
          <a:xfrm>
            <a:off x="4498982" y="2049407"/>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pic>
        <p:nvPicPr>
          <p:cNvPr id="37" name="Graphic 36">
            <a:extLst>
              <a:ext uri="{FF2B5EF4-FFF2-40B4-BE49-F238E27FC236}">
                <a16:creationId xmlns:a16="http://schemas.microsoft.com/office/drawing/2014/main" id="{0B4DEA4A-E40D-214A-A1AE-AB170C293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137027"/>
            <a:ext cx="293407" cy="293407"/>
          </a:xfrm>
          <a:prstGeom prst="rect">
            <a:avLst/>
          </a:prstGeom>
        </p:spPr>
      </p:pic>
      <p:sp>
        <p:nvSpPr>
          <p:cNvPr id="48" name="Rectangle 47">
            <a:extLst>
              <a:ext uri="{FF2B5EF4-FFF2-40B4-BE49-F238E27FC236}">
                <a16:creationId xmlns:a16="http://schemas.microsoft.com/office/drawing/2014/main" id="{6522508E-BDF2-2D42-BE25-E1063535E119}"/>
              </a:ext>
            </a:extLst>
          </p:cNvPr>
          <p:cNvSpPr/>
          <p:nvPr/>
        </p:nvSpPr>
        <p:spPr>
          <a:xfrm>
            <a:off x="-28028" y="1326898"/>
            <a:ext cx="10255058"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Version                                                                      Linda-2</a:t>
            </a:r>
          </a:p>
        </p:txBody>
      </p:sp>
      <p:sp>
        <p:nvSpPr>
          <p:cNvPr id="49" name="Rounded Rectangle 48">
            <a:extLst>
              <a:ext uri="{FF2B5EF4-FFF2-40B4-BE49-F238E27FC236}">
                <a16:creationId xmlns:a16="http://schemas.microsoft.com/office/drawing/2014/main" id="{3AD4ABFE-D825-894B-880B-5B16C9B5F884}"/>
              </a:ext>
            </a:extLst>
          </p:cNvPr>
          <p:cNvSpPr/>
          <p:nvPr/>
        </p:nvSpPr>
        <p:spPr>
          <a:xfrm>
            <a:off x="1399860" y="2706379"/>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1" name="Graphic 50">
            <a:extLst>
              <a:ext uri="{FF2B5EF4-FFF2-40B4-BE49-F238E27FC236}">
                <a16:creationId xmlns:a16="http://schemas.microsoft.com/office/drawing/2014/main" id="{324AA259-DEC4-C946-BD6C-D441F0ACE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797435"/>
            <a:ext cx="293407" cy="293407"/>
          </a:xfrm>
          <a:prstGeom prst="rect">
            <a:avLst/>
          </a:prstGeom>
        </p:spPr>
      </p:pic>
      <p:sp>
        <p:nvSpPr>
          <p:cNvPr id="55" name="Rounded Rectangle 54">
            <a:extLst>
              <a:ext uri="{FF2B5EF4-FFF2-40B4-BE49-F238E27FC236}">
                <a16:creationId xmlns:a16="http://schemas.microsoft.com/office/drawing/2014/main" id="{A35FF6C1-DFF2-B649-ADBB-3B2744C15D39}"/>
              </a:ext>
            </a:extLst>
          </p:cNvPr>
          <p:cNvSpPr/>
          <p:nvPr/>
        </p:nvSpPr>
        <p:spPr>
          <a:xfrm>
            <a:off x="1399860" y="33663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7" name="Graphic 56">
            <a:extLst>
              <a:ext uri="{FF2B5EF4-FFF2-40B4-BE49-F238E27FC236}">
                <a16:creationId xmlns:a16="http://schemas.microsoft.com/office/drawing/2014/main" id="{570023C0-DA29-F540-A72B-7D02A19BFA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3457081"/>
            <a:ext cx="293407" cy="293407"/>
          </a:xfrm>
          <a:prstGeom prst="rect">
            <a:avLst/>
          </a:prstGeom>
        </p:spPr>
      </p:pic>
      <p:sp>
        <p:nvSpPr>
          <p:cNvPr id="61" name="Rounded Rectangle 60">
            <a:extLst>
              <a:ext uri="{FF2B5EF4-FFF2-40B4-BE49-F238E27FC236}">
                <a16:creationId xmlns:a16="http://schemas.microsoft.com/office/drawing/2014/main" id="{9820CE71-D400-7144-9CF7-0EAD135231A1}"/>
              </a:ext>
            </a:extLst>
          </p:cNvPr>
          <p:cNvSpPr/>
          <p:nvPr/>
        </p:nvSpPr>
        <p:spPr>
          <a:xfrm>
            <a:off x="1399860" y="40034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63" name="Graphic 62">
            <a:extLst>
              <a:ext uri="{FF2B5EF4-FFF2-40B4-BE49-F238E27FC236}">
                <a16:creationId xmlns:a16="http://schemas.microsoft.com/office/drawing/2014/main" id="{CC618AD4-51CD-0642-8D86-1677D59FDC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4101880"/>
            <a:ext cx="293407" cy="293407"/>
          </a:xfrm>
          <a:prstGeom prst="rect">
            <a:avLst/>
          </a:prstGeom>
        </p:spPr>
      </p:pic>
      <p:sp>
        <p:nvSpPr>
          <p:cNvPr id="79" name="Rounded Rectangle 78">
            <a:extLst>
              <a:ext uri="{FF2B5EF4-FFF2-40B4-BE49-F238E27FC236}">
                <a16:creationId xmlns:a16="http://schemas.microsoft.com/office/drawing/2014/main" id="{A139FBA3-E5BF-2841-A21D-02CF2856BC9F}"/>
              </a:ext>
            </a:extLst>
          </p:cNvPr>
          <p:cNvSpPr/>
          <p:nvPr/>
        </p:nvSpPr>
        <p:spPr>
          <a:xfrm>
            <a:off x="1405102" y="5975021"/>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81" name="Graphic 80">
            <a:extLst>
              <a:ext uri="{FF2B5EF4-FFF2-40B4-BE49-F238E27FC236}">
                <a16:creationId xmlns:a16="http://schemas.microsoft.com/office/drawing/2014/main" id="{9D80D7FE-E263-284F-8C11-266430930C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6045489"/>
            <a:ext cx="293407" cy="293407"/>
          </a:xfrm>
          <a:prstGeom prst="rect">
            <a:avLst/>
          </a:prstGeom>
        </p:spPr>
      </p:pic>
      <p:pic>
        <p:nvPicPr>
          <p:cNvPr id="85" name="Graphic 84">
            <a:extLst>
              <a:ext uri="{FF2B5EF4-FFF2-40B4-BE49-F238E27FC236}">
                <a16:creationId xmlns:a16="http://schemas.microsoft.com/office/drawing/2014/main" id="{B3302C96-84E4-3540-8D91-840D5A2D0E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4308" y="6658741"/>
            <a:ext cx="347580" cy="347580"/>
          </a:xfrm>
          <a:prstGeom prst="rect">
            <a:avLst/>
          </a:prstGeom>
        </p:spPr>
      </p:pic>
      <p:sp>
        <p:nvSpPr>
          <p:cNvPr id="86" name="TextBox 85">
            <a:extLst>
              <a:ext uri="{FF2B5EF4-FFF2-40B4-BE49-F238E27FC236}">
                <a16:creationId xmlns:a16="http://schemas.microsoft.com/office/drawing/2014/main" id="{2289C719-4AF3-1E49-A2A0-7420F30F698F}"/>
              </a:ext>
            </a:extLst>
          </p:cNvPr>
          <p:cNvSpPr txBox="1"/>
          <p:nvPr/>
        </p:nvSpPr>
        <p:spPr>
          <a:xfrm>
            <a:off x="0" y="578942"/>
            <a:ext cx="1332416"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Home</a:t>
            </a:r>
          </a:p>
        </p:txBody>
      </p:sp>
      <p:sp>
        <p:nvSpPr>
          <p:cNvPr id="87" name="Rounded Rectangle 86">
            <a:extLst>
              <a:ext uri="{FF2B5EF4-FFF2-40B4-BE49-F238E27FC236}">
                <a16:creationId xmlns:a16="http://schemas.microsoft.com/office/drawing/2014/main" id="{2EC00662-BF32-E24C-8984-FFDEF3C20716}"/>
              </a:ext>
            </a:extLst>
          </p:cNvPr>
          <p:cNvSpPr/>
          <p:nvPr/>
        </p:nvSpPr>
        <p:spPr>
          <a:xfrm>
            <a:off x="4498980" y="2701972"/>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8" name="Rounded Rectangle 87">
            <a:extLst>
              <a:ext uri="{FF2B5EF4-FFF2-40B4-BE49-F238E27FC236}">
                <a16:creationId xmlns:a16="http://schemas.microsoft.com/office/drawing/2014/main" id="{64F6BEBC-25DC-3143-BB12-82A1136965C8}"/>
              </a:ext>
            </a:extLst>
          </p:cNvPr>
          <p:cNvSpPr/>
          <p:nvPr/>
        </p:nvSpPr>
        <p:spPr>
          <a:xfrm>
            <a:off x="4498981" y="336732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9" name="Rounded Rectangle 88">
            <a:extLst>
              <a:ext uri="{FF2B5EF4-FFF2-40B4-BE49-F238E27FC236}">
                <a16:creationId xmlns:a16="http://schemas.microsoft.com/office/drawing/2014/main" id="{86FFBDB8-5BF4-6549-AF4C-DD26CB7D8569}"/>
              </a:ext>
            </a:extLst>
          </p:cNvPr>
          <p:cNvSpPr/>
          <p:nvPr/>
        </p:nvSpPr>
        <p:spPr>
          <a:xfrm>
            <a:off x="4509501" y="400340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92" name="Rounded Rectangle 91">
            <a:extLst>
              <a:ext uri="{FF2B5EF4-FFF2-40B4-BE49-F238E27FC236}">
                <a16:creationId xmlns:a16="http://schemas.microsoft.com/office/drawing/2014/main" id="{6E219079-B147-C441-AA35-892776C0DB8D}"/>
              </a:ext>
            </a:extLst>
          </p:cNvPr>
          <p:cNvSpPr/>
          <p:nvPr/>
        </p:nvSpPr>
        <p:spPr>
          <a:xfrm>
            <a:off x="4498980" y="5975021"/>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pic>
        <p:nvPicPr>
          <p:cNvPr id="94" name="Graphic 93">
            <a:extLst>
              <a:ext uri="{FF2B5EF4-FFF2-40B4-BE49-F238E27FC236}">
                <a16:creationId xmlns:a16="http://schemas.microsoft.com/office/drawing/2014/main" id="{9FDD6179-8449-724B-99F8-0EDE79ABEE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4106383"/>
            <a:ext cx="297766" cy="297766"/>
          </a:xfrm>
          <a:prstGeom prst="rect">
            <a:avLst/>
          </a:prstGeom>
        </p:spPr>
      </p:pic>
      <p:pic>
        <p:nvPicPr>
          <p:cNvPr id="96" name="Graphic 95">
            <a:extLst>
              <a:ext uri="{FF2B5EF4-FFF2-40B4-BE49-F238E27FC236}">
                <a16:creationId xmlns:a16="http://schemas.microsoft.com/office/drawing/2014/main" id="{1D871B84-97F1-D142-A34B-3E6281F1F6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6073637"/>
            <a:ext cx="297766" cy="297766"/>
          </a:xfrm>
          <a:prstGeom prst="rect">
            <a:avLst/>
          </a:prstGeom>
        </p:spPr>
      </p:pic>
      <p:pic>
        <p:nvPicPr>
          <p:cNvPr id="97" name="Graphic 96">
            <a:extLst>
              <a:ext uri="{FF2B5EF4-FFF2-40B4-BE49-F238E27FC236}">
                <a16:creationId xmlns:a16="http://schemas.microsoft.com/office/drawing/2014/main" id="{4B4EF38C-AD5B-CE47-867E-FDE3636640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3457081"/>
            <a:ext cx="297766" cy="297766"/>
          </a:xfrm>
          <a:prstGeom prst="rect">
            <a:avLst/>
          </a:prstGeom>
        </p:spPr>
      </p:pic>
      <p:pic>
        <p:nvPicPr>
          <p:cNvPr id="98" name="Graphic 97">
            <a:extLst>
              <a:ext uri="{FF2B5EF4-FFF2-40B4-BE49-F238E27FC236}">
                <a16:creationId xmlns:a16="http://schemas.microsoft.com/office/drawing/2014/main" id="{D97058E2-4479-074B-8818-46913C391B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21076" y="2797435"/>
            <a:ext cx="297766" cy="297766"/>
          </a:xfrm>
          <a:prstGeom prst="rect">
            <a:avLst/>
          </a:prstGeom>
        </p:spPr>
      </p:pic>
      <p:pic>
        <p:nvPicPr>
          <p:cNvPr id="99" name="Graphic 98">
            <a:extLst>
              <a:ext uri="{FF2B5EF4-FFF2-40B4-BE49-F238E27FC236}">
                <a16:creationId xmlns:a16="http://schemas.microsoft.com/office/drawing/2014/main" id="{FAA8E0C8-70A1-F947-B73B-9DE663B4B0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2151459"/>
            <a:ext cx="297766" cy="297766"/>
          </a:xfrm>
          <a:prstGeom prst="rect">
            <a:avLst/>
          </a:prstGeom>
        </p:spPr>
      </p:pic>
      <p:sp>
        <p:nvSpPr>
          <p:cNvPr id="2" name="TextBox 1">
            <a:extLst>
              <a:ext uri="{FF2B5EF4-FFF2-40B4-BE49-F238E27FC236}">
                <a16:creationId xmlns:a16="http://schemas.microsoft.com/office/drawing/2014/main" id="{1B4641D1-D251-904E-840F-751A3F6A7FAA}"/>
              </a:ext>
            </a:extLst>
          </p:cNvPr>
          <p:cNvSpPr txBox="1"/>
          <p:nvPr/>
        </p:nvSpPr>
        <p:spPr>
          <a:xfrm>
            <a:off x="8413864" y="2104952"/>
            <a:ext cx="1557158" cy="400110"/>
          </a:xfrm>
          <a:prstGeom prst="rect">
            <a:avLst/>
          </a:prstGeom>
          <a:noFill/>
        </p:spPr>
        <p:txBody>
          <a:bodyPr wrap="none" rtlCol="0">
            <a:spAutoFit/>
          </a:bodyPr>
          <a:lstStyle/>
          <a:p>
            <a:r>
              <a:rPr lang="en-US" sz="2000" b="1" dirty="0">
                <a:solidFill>
                  <a:schemeClr val="accent1"/>
                </a:solidFill>
              </a:rPr>
              <a:t>// Click here </a:t>
            </a:r>
          </a:p>
        </p:txBody>
      </p:sp>
      <p:sp>
        <p:nvSpPr>
          <p:cNvPr id="117" name="Rectangle 116">
            <a:extLst>
              <a:ext uri="{FF2B5EF4-FFF2-40B4-BE49-F238E27FC236}">
                <a16:creationId xmlns:a16="http://schemas.microsoft.com/office/drawing/2014/main" id="{8C9A0FF1-B1B6-8244-93EC-A8472B5C6964}"/>
              </a:ext>
            </a:extLst>
          </p:cNvPr>
          <p:cNvSpPr/>
          <p:nvPr/>
        </p:nvSpPr>
        <p:spPr>
          <a:xfrm>
            <a:off x="-10511" y="6362574"/>
            <a:ext cx="12170980" cy="49065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pic>
        <p:nvPicPr>
          <p:cNvPr id="118" name="Graphic 117">
            <a:extLst>
              <a:ext uri="{FF2B5EF4-FFF2-40B4-BE49-F238E27FC236}">
                <a16:creationId xmlns:a16="http://schemas.microsoft.com/office/drawing/2014/main" id="{83B7DD39-0DDA-954E-AFED-BC04383675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700" y="5458495"/>
            <a:ext cx="822153" cy="822153"/>
          </a:xfrm>
          <a:prstGeom prst="rect">
            <a:avLst/>
          </a:prstGeom>
        </p:spPr>
      </p:pic>
      <p:sp>
        <p:nvSpPr>
          <p:cNvPr id="119" name="Rectangle 118">
            <a:extLst>
              <a:ext uri="{FF2B5EF4-FFF2-40B4-BE49-F238E27FC236}">
                <a16:creationId xmlns:a16="http://schemas.microsoft.com/office/drawing/2014/main" id="{784CE88E-FFA3-A54C-93BC-C42A5AC5D81C}"/>
              </a:ext>
            </a:extLst>
          </p:cNvPr>
          <p:cNvSpPr/>
          <p:nvPr/>
        </p:nvSpPr>
        <p:spPr>
          <a:xfrm>
            <a:off x="-10511" y="6362574"/>
            <a:ext cx="3021339" cy="490654"/>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MicroBit_Linda-2.zip  (3 secs)</a:t>
            </a:r>
          </a:p>
        </p:txBody>
      </p:sp>
      <p:grpSp>
        <p:nvGrpSpPr>
          <p:cNvPr id="47" name="Group 46">
            <a:extLst>
              <a:ext uri="{FF2B5EF4-FFF2-40B4-BE49-F238E27FC236}">
                <a16:creationId xmlns:a16="http://schemas.microsoft.com/office/drawing/2014/main" id="{F31B3862-6C93-6F4F-BDA9-E3B7F3253443}"/>
              </a:ext>
            </a:extLst>
          </p:cNvPr>
          <p:cNvGrpSpPr/>
          <p:nvPr/>
        </p:nvGrpSpPr>
        <p:grpSpPr>
          <a:xfrm>
            <a:off x="-5241" y="0"/>
            <a:ext cx="12186731" cy="483476"/>
            <a:chOff x="-5242" y="0"/>
            <a:chExt cx="12186731" cy="483476"/>
          </a:xfrm>
        </p:grpSpPr>
        <p:grpSp>
          <p:nvGrpSpPr>
            <p:cNvPr id="50" name="Group 49">
              <a:extLst>
                <a:ext uri="{FF2B5EF4-FFF2-40B4-BE49-F238E27FC236}">
                  <a16:creationId xmlns:a16="http://schemas.microsoft.com/office/drawing/2014/main" id="{C703AD78-9C72-6842-BAAD-15FB063FB13A}"/>
                </a:ext>
              </a:extLst>
            </p:cNvPr>
            <p:cNvGrpSpPr/>
            <p:nvPr/>
          </p:nvGrpSpPr>
          <p:grpSpPr>
            <a:xfrm>
              <a:off x="-5242" y="0"/>
              <a:ext cx="12186731" cy="483476"/>
              <a:chOff x="-5242" y="0"/>
              <a:chExt cx="12186731" cy="483476"/>
            </a:xfrm>
          </p:grpSpPr>
          <p:sp>
            <p:nvSpPr>
              <p:cNvPr id="53" name="Rectangle 52">
                <a:extLst>
                  <a:ext uri="{FF2B5EF4-FFF2-40B4-BE49-F238E27FC236}">
                    <a16:creationId xmlns:a16="http://schemas.microsoft.com/office/drawing/2014/main" id="{125E7357-0707-7342-88DC-4CCD25C9F2D7}"/>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8" action="ppaction://hlinksldjump"/>
                <a:extLst>
                  <a:ext uri="{FF2B5EF4-FFF2-40B4-BE49-F238E27FC236}">
                    <a16:creationId xmlns:a16="http://schemas.microsoft.com/office/drawing/2014/main" id="{8C053AFB-4055-B04D-BEA5-7C3A1363227E}"/>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56" name="Rectangle 55">
                <a:hlinkClick r:id="rId9" action="ppaction://hlinksldjump"/>
                <a:extLst>
                  <a:ext uri="{FF2B5EF4-FFF2-40B4-BE49-F238E27FC236}">
                    <a16:creationId xmlns:a16="http://schemas.microsoft.com/office/drawing/2014/main" id="{E2B01758-4085-2845-88DF-5F7EA4262BB6}"/>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58" name="Rectangle 57">
                <a:hlinkClick r:id="rId10" action="ppaction://hlinksldjump"/>
                <a:extLst>
                  <a:ext uri="{FF2B5EF4-FFF2-40B4-BE49-F238E27FC236}">
                    <a16:creationId xmlns:a16="http://schemas.microsoft.com/office/drawing/2014/main" id="{349F2D1C-8160-C541-9B3F-C82F2B30A1F4}"/>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59" name="UserAccountButton">
                <a:extLst>
                  <a:ext uri="{FF2B5EF4-FFF2-40B4-BE49-F238E27FC236}">
                    <a16:creationId xmlns:a16="http://schemas.microsoft.com/office/drawing/2014/main" id="{C654F94C-B924-4346-BD58-6AAC229DD9CC}"/>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52" name="Rectangle 51">
              <a:hlinkClick r:id="rId11" action="ppaction://hlinksldjump"/>
              <a:extLst>
                <a:ext uri="{FF2B5EF4-FFF2-40B4-BE49-F238E27FC236}">
                  <a16:creationId xmlns:a16="http://schemas.microsoft.com/office/drawing/2014/main" id="{C07A479F-C9D8-1049-A344-5F056119CA01}"/>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60" name="TextBox 59">
            <a:extLst>
              <a:ext uri="{FF2B5EF4-FFF2-40B4-BE49-F238E27FC236}">
                <a16:creationId xmlns:a16="http://schemas.microsoft.com/office/drawing/2014/main" id="{0CD0BF5B-C995-314C-8DE3-E030668C428D}"/>
              </a:ext>
            </a:extLst>
          </p:cNvPr>
          <p:cNvSpPr txBox="1"/>
          <p:nvPr/>
        </p:nvSpPr>
        <p:spPr>
          <a:xfrm>
            <a:off x="2546737" y="4795559"/>
            <a:ext cx="353359" cy="938719"/>
          </a:xfrm>
          <a:prstGeom prst="rect">
            <a:avLst/>
          </a:prstGeom>
          <a:noFill/>
        </p:spPr>
        <p:txBody>
          <a:bodyPr wrap="square" rtlCol="0">
            <a:spAutoFit/>
          </a:bodyPr>
          <a:lstStyle/>
          <a:p>
            <a:r>
              <a:rPr lang="ja-JP" altLang="en-US" sz="1100" b="1"/>
              <a:t>・・・・・</a:t>
            </a:r>
            <a:endParaRPr lang="en-US" sz="1100" b="1" dirty="0"/>
          </a:p>
        </p:txBody>
      </p:sp>
      <p:sp>
        <p:nvSpPr>
          <p:cNvPr id="64" name="TextBox 63">
            <a:extLst>
              <a:ext uri="{FF2B5EF4-FFF2-40B4-BE49-F238E27FC236}">
                <a16:creationId xmlns:a16="http://schemas.microsoft.com/office/drawing/2014/main" id="{715C951E-DEF8-9248-A49C-5EEF4E12D43C}"/>
              </a:ext>
            </a:extLst>
          </p:cNvPr>
          <p:cNvSpPr txBox="1"/>
          <p:nvPr/>
        </p:nvSpPr>
        <p:spPr>
          <a:xfrm>
            <a:off x="5307040" y="4795558"/>
            <a:ext cx="353359" cy="938719"/>
          </a:xfrm>
          <a:prstGeom prst="rect">
            <a:avLst/>
          </a:prstGeom>
          <a:noFill/>
        </p:spPr>
        <p:txBody>
          <a:bodyPr wrap="square" rtlCol="0">
            <a:spAutoFit/>
          </a:bodyPr>
          <a:lstStyle/>
          <a:p>
            <a:r>
              <a:rPr lang="ja-JP" altLang="en-US" sz="1100" b="1"/>
              <a:t>・・・・・</a:t>
            </a:r>
            <a:endParaRPr lang="en-US" sz="1100" b="1" dirty="0"/>
          </a:p>
        </p:txBody>
      </p:sp>
      <p:sp>
        <p:nvSpPr>
          <p:cNvPr id="65" name="TextBox 64">
            <a:extLst>
              <a:ext uri="{FF2B5EF4-FFF2-40B4-BE49-F238E27FC236}">
                <a16:creationId xmlns:a16="http://schemas.microsoft.com/office/drawing/2014/main" id="{AA4F4EB1-B7D1-4A4D-B134-3260B127E3D5}"/>
              </a:ext>
            </a:extLst>
          </p:cNvPr>
          <p:cNvSpPr txBox="1"/>
          <p:nvPr/>
        </p:nvSpPr>
        <p:spPr>
          <a:xfrm>
            <a:off x="10850901" y="4795557"/>
            <a:ext cx="353359" cy="938719"/>
          </a:xfrm>
          <a:prstGeom prst="rect">
            <a:avLst/>
          </a:prstGeom>
          <a:noFill/>
        </p:spPr>
        <p:txBody>
          <a:bodyPr wrap="square" rtlCol="0">
            <a:spAutoFit/>
          </a:bodyPr>
          <a:lstStyle/>
          <a:p>
            <a:r>
              <a:rPr lang="ja-JP" altLang="en-US" sz="1100" b="1"/>
              <a:t>・・・・・</a:t>
            </a:r>
            <a:endParaRPr lang="en-US" sz="1100" b="1" dirty="0"/>
          </a:p>
        </p:txBody>
      </p:sp>
      <p:sp>
        <p:nvSpPr>
          <p:cNvPr id="101" name="Rounded Rectangle 100">
            <a:extLst>
              <a:ext uri="{FF2B5EF4-FFF2-40B4-BE49-F238E27FC236}">
                <a16:creationId xmlns:a16="http://schemas.microsoft.com/office/drawing/2014/main" id="{792A3DC2-430C-D244-AFC5-13AD3343D6BE}"/>
              </a:ext>
            </a:extLst>
          </p:cNvPr>
          <p:cNvSpPr/>
          <p:nvPr/>
        </p:nvSpPr>
        <p:spPr>
          <a:xfrm>
            <a:off x="739506" y="4136552"/>
            <a:ext cx="4567533" cy="175137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Resources are divided into each week, and each week must have Lecture Plan Document(we’ll see next)</a:t>
            </a:r>
          </a:p>
          <a:p>
            <a:pPr marL="285750" indent="-285750">
              <a:buFont typeface="Arial" panose="020B0604020202020204" pitchFamily="34" charset="0"/>
              <a:buChar char="•"/>
            </a:pPr>
            <a:r>
              <a:rPr lang="en-US" sz="2000" b="1" dirty="0">
                <a:solidFill>
                  <a:schemeClr val="tx1"/>
                </a:solidFill>
              </a:rPr>
              <a:t>User can edit Other Materials here.</a:t>
            </a:r>
          </a:p>
        </p:txBody>
      </p:sp>
      <p:sp>
        <p:nvSpPr>
          <p:cNvPr id="62" name="Rectangle 61">
            <a:extLst>
              <a:ext uri="{FF2B5EF4-FFF2-40B4-BE49-F238E27FC236}">
                <a16:creationId xmlns:a16="http://schemas.microsoft.com/office/drawing/2014/main" id="{0764FAFC-B178-F545-B1E2-AFA4B55A2B22}"/>
              </a:ext>
            </a:extLst>
          </p:cNvPr>
          <p:cNvSpPr/>
          <p:nvPr/>
        </p:nvSpPr>
        <p:spPr>
          <a:xfrm>
            <a:off x="8482435" y="1325252"/>
            <a:ext cx="1744590"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Set Dates </a:t>
            </a:r>
          </a:p>
        </p:txBody>
      </p:sp>
      <p:pic>
        <p:nvPicPr>
          <p:cNvPr id="66" name="Graphic 65">
            <a:extLst>
              <a:ext uri="{FF2B5EF4-FFF2-40B4-BE49-F238E27FC236}">
                <a16:creationId xmlns:a16="http://schemas.microsoft.com/office/drawing/2014/main" id="{6EFB8858-9711-5945-96A4-1412500BE95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00402" y="1370786"/>
            <a:ext cx="389632" cy="389632"/>
          </a:xfrm>
          <a:prstGeom prst="rect">
            <a:avLst/>
          </a:prstGeom>
        </p:spPr>
      </p:pic>
      <p:pic>
        <p:nvPicPr>
          <p:cNvPr id="67" name="Graphic 66">
            <a:extLst>
              <a:ext uri="{FF2B5EF4-FFF2-40B4-BE49-F238E27FC236}">
                <a16:creationId xmlns:a16="http://schemas.microsoft.com/office/drawing/2014/main" id="{F2356786-9294-C046-AF7F-160C2C3CE20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92697" y="2104952"/>
            <a:ext cx="389632" cy="389632"/>
          </a:xfrm>
          <a:prstGeom prst="rect">
            <a:avLst/>
          </a:prstGeom>
        </p:spPr>
      </p:pic>
      <p:pic>
        <p:nvPicPr>
          <p:cNvPr id="68" name="Graphic 67">
            <a:extLst>
              <a:ext uri="{FF2B5EF4-FFF2-40B4-BE49-F238E27FC236}">
                <a16:creationId xmlns:a16="http://schemas.microsoft.com/office/drawing/2014/main" id="{A2013C54-66B2-024A-851A-975B40ED5A0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92697" y="2732562"/>
            <a:ext cx="389632" cy="389632"/>
          </a:xfrm>
          <a:prstGeom prst="rect">
            <a:avLst/>
          </a:prstGeom>
        </p:spPr>
      </p:pic>
      <p:pic>
        <p:nvPicPr>
          <p:cNvPr id="69" name="Graphic 68">
            <a:extLst>
              <a:ext uri="{FF2B5EF4-FFF2-40B4-BE49-F238E27FC236}">
                <a16:creationId xmlns:a16="http://schemas.microsoft.com/office/drawing/2014/main" id="{017601ED-3ABE-654E-979D-E4EC034BFE8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92462" y="3381837"/>
            <a:ext cx="389632" cy="389632"/>
          </a:xfrm>
          <a:prstGeom prst="rect">
            <a:avLst/>
          </a:prstGeom>
        </p:spPr>
      </p:pic>
      <p:pic>
        <p:nvPicPr>
          <p:cNvPr id="70" name="Graphic 69">
            <a:extLst>
              <a:ext uri="{FF2B5EF4-FFF2-40B4-BE49-F238E27FC236}">
                <a16:creationId xmlns:a16="http://schemas.microsoft.com/office/drawing/2014/main" id="{E30397CF-30BB-9344-B6FD-974FF94B33C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98291" y="4030814"/>
            <a:ext cx="389632" cy="389632"/>
          </a:xfrm>
          <a:prstGeom prst="rect">
            <a:avLst/>
          </a:prstGeom>
        </p:spPr>
      </p:pic>
      <p:pic>
        <p:nvPicPr>
          <p:cNvPr id="71" name="Graphic 70">
            <a:extLst>
              <a:ext uri="{FF2B5EF4-FFF2-40B4-BE49-F238E27FC236}">
                <a16:creationId xmlns:a16="http://schemas.microsoft.com/office/drawing/2014/main" id="{2852D8DA-76E7-3543-8347-C8C87F2EE5D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892462" y="5967727"/>
            <a:ext cx="389632" cy="389632"/>
          </a:xfrm>
          <a:prstGeom prst="rect">
            <a:avLst/>
          </a:prstGeom>
        </p:spPr>
      </p:pic>
    </p:spTree>
    <p:extLst>
      <p:ext uri="{BB962C8B-B14F-4D97-AF65-F5344CB8AC3E}">
        <p14:creationId xmlns:p14="http://schemas.microsoft.com/office/powerpoint/2010/main" val="32628131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childTnLst>
              </p:cTn>
              <p:nextCondLst>
                <p:cond evt="onClick" delay="0">
                  <p:tgtEl>
                    <p:spTgt spid="34"/>
                  </p:tgtEl>
                </p:cond>
              </p:nextCondLst>
            </p:seq>
          </p:childTnLst>
        </p:cTn>
      </p:par>
    </p:tnLst>
    <p:bldLst>
      <p:bldP spid="117" grpId="0" animBg="1"/>
      <p:bldP spid="1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3B5530F-92D5-1043-8DA3-12B2DC1761C1}"/>
              </a:ext>
            </a:extLst>
          </p:cNvPr>
          <p:cNvSpPr/>
          <p:nvPr/>
        </p:nvSpPr>
        <p:spPr>
          <a:xfrm>
            <a:off x="10237546" y="1333059"/>
            <a:ext cx="1933428" cy="4480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Download All</a:t>
            </a:r>
          </a:p>
        </p:txBody>
      </p:sp>
      <p:sp>
        <p:nvSpPr>
          <p:cNvPr id="20" name="Rounded Rectangle 19">
            <a:extLst>
              <a:ext uri="{FF2B5EF4-FFF2-40B4-BE49-F238E27FC236}">
                <a16:creationId xmlns:a16="http://schemas.microsoft.com/office/drawing/2014/main" id="{3ACB05E5-1E0D-F74A-A849-828813E35200}"/>
              </a:ext>
            </a:extLst>
          </p:cNvPr>
          <p:cNvSpPr/>
          <p:nvPr/>
        </p:nvSpPr>
        <p:spPr>
          <a:xfrm>
            <a:off x="191911" y="1972742"/>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a:t>
            </a:r>
          </a:p>
        </p:txBody>
      </p:sp>
      <p:sp>
        <p:nvSpPr>
          <p:cNvPr id="21" name="Rounded Rectangle 20">
            <a:extLst>
              <a:ext uri="{FF2B5EF4-FFF2-40B4-BE49-F238E27FC236}">
                <a16:creationId xmlns:a16="http://schemas.microsoft.com/office/drawing/2014/main" id="{BD150E68-2A8A-6143-97CD-4213076473F9}"/>
              </a:ext>
            </a:extLst>
          </p:cNvPr>
          <p:cNvSpPr/>
          <p:nvPr/>
        </p:nvSpPr>
        <p:spPr>
          <a:xfrm>
            <a:off x="191911" y="3935549"/>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4</a:t>
            </a:r>
          </a:p>
        </p:txBody>
      </p:sp>
      <p:sp>
        <p:nvSpPr>
          <p:cNvPr id="22" name="Rounded Rectangle 21">
            <a:extLst>
              <a:ext uri="{FF2B5EF4-FFF2-40B4-BE49-F238E27FC236}">
                <a16:creationId xmlns:a16="http://schemas.microsoft.com/office/drawing/2014/main" id="{BA2D8342-8D59-2545-B6A5-C651532165D8}"/>
              </a:ext>
            </a:extLst>
          </p:cNvPr>
          <p:cNvSpPr/>
          <p:nvPr/>
        </p:nvSpPr>
        <p:spPr>
          <a:xfrm>
            <a:off x="191911" y="2627011"/>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2</a:t>
            </a:r>
          </a:p>
        </p:txBody>
      </p:sp>
      <p:sp>
        <p:nvSpPr>
          <p:cNvPr id="23" name="Rounded Rectangle 22">
            <a:extLst>
              <a:ext uri="{FF2B5EF4-FFF2-40B4-BE49-F238E27FC236}">
                <a16:creationId xmlns:a16="http://schemas.microsoft.com/office/drawing/2014/main" id="{01408878-A7BD-8049-A8F0-52366F44AB08}"/>
              </a:ext>
            </a:extLst>
          </p:cNvPr>
          <p:cNvSpPr/>
          <p:nvPr/>
        </p:nvSpPr>
        <p:spPr>
          <a:xfrm>
            <a:off x="191911" y="3281280"/>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3</a:t>
            </a:r>
          </a:p>
        </p:txBody>
      </p:sp>
      <p:sp>
        <p:nvSpPr>
          <p:cNvPr id="25" name="Rounded Rectangle 24">
            <a:extLst>
              <a:ext uri="{FF2B5EF4-FFF2-40B4-BE49-F238E27FC236}">
                <a16:creationId xmlns:a16="http://schemas.microsoft.com/office/drawing/2014/main" id="{3C99793C-342E-4A48-86C0-DFD4D458BFE2}"/>
              </a:ext>
            </a:extLst>
          </p:cNvPr>
          <p:cNvSpPr/>
          <p:nvPr/>
        </p:nvSpPr>
        <p:spPr>
          <a:xfrm>
            <a:off x="191911" y="5898356"/>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12</a:t>
            </a:r>
          </a:p>
        </p:txBody>
      </p:sp>
      <p:pic>
        <p:nvPicPr>
          <p:cNvPr id="14" name="Graphic 13">
            <a:extLst>
              <a:ext uri="{FF2B5EF4-FFF2-40B4-BE49-F238E27FC236}">
                <a16:creationId xmlns:a16="http://schemas.microsoft.com/office/drawing/2014/main" id="{E6AC1193-962F-804D-8E5E-2E11C1F85E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4383" y="1383222"/>
            <a:ext cx="389632" cy="389632"/>
          </a:xfrm>
          <a:prstGeom prst="rect">
            <a:avLst/>
          </a:prstGeom>
        </p:spPr>
      </p:pic>
      <p:pic>
        <p:nvPicPr>
          <p:cNvPr id="37" name="Graphic 36">
            <a:extLst>
              <a:ext uri="{FF2B5EF4-FFF2-40B4-BE49-F238E27FC236}">
                <a16:creationId xmlns:a16="http://schemas.microsoft.com/office/drawing/2014/main" id="{0B4DEA4A-E40D-214A-A1AE-AB170C293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137027"/>
            <a:ext cx="293407" cy="293407"/>
          </a:xfrm>
          <a:prstGeom prst="rect">
            <a:avLst/>
          </a:prstGeom>
        </p:spPr>
      </p:pic>
      <p:sp>
        <p:nvSpPr>
          <p:cNvPr id="48" name="Rectangle 47">
            <a:extLst>
              <a:ext uri="{FF2B5EF4-FFF2-40B4-BE49-F238E27FC236}">
                <a16:creationId xmlns:a16="http://schemas.microsoft.com/office/drawing/2014/main" id="{6522508E-BDF2-2D42-BE25-E1063535E119}"/>
              </a:ext>
            </a:extLst>
          </p:cNvPr>
          <p:cNvSpPr/>
          <p:nvPr/>
        </p:nvSpPr>
        <p:spPr>
          <a:xfrm>
            <a:off x="-28028" y="1326898"/>
            <a:ext cx="10255058"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Version                                                                      Linda-2</a:t>
            </a:r>
          </a:p>
        </p:txBody>
      </p:sp>
      <p:sp>
        <p:nvSpPr>
          <p:cNvPr id="49" name="Rounded Rectangle 48">
            <a:extLst>
              <a:ext uri="{FF2B5EF4-FFF2-40B4-BE49-F238E27FC236}">
                <a16:creationId xmlns:a16="http://schemas.microsoft.com/office/drawing/2014/main" id="{3AD4ABFE-D825-894B-880B-5B16C9B5F884}"/>
              </a:ext>
            </a:extLst>
          </p:cNvPr>
          <p:cNvSpPr/>
          <p:nvPr/>
        </p:nvSpPr>
        <p:spPr>
          <a:xfrm>
            <a:off x="1399860" y="2706379"/>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1" name="Graphic 50">
            <a:extLst>
              <a:ext uri="{FF2B5EF4-FFF2-40B4-BE49-F238E27FC236}">
                <a16:creationId xmlns:a16="http://schemas.microsoft.com/office/drawing/2014/main" id="{324AA259-DEC4-C946-BD6C-D441F0ACE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797435"/>
            <a:ext cx="293407" cy="293407"/>
          </a:xfrm>
          <a:prstGeom prst="rect">
            <a:avLst/>
          </a:prstGeom>
        </p:spPr>
      </p:pic>
      <p:sp>
        <p:nvSpPr>
          <p:cNvPr id="55" name="Rounded Rectangle 54">
            <a:extLst>
              <a:ext uri="{FF2B5EF4-FFF2-40B4-BE49-F238E27FC236}">
                <a16:creationId xmlns:a16="http://schemas.microsoft.com/office/drawing/2014/main" id="{A35FF6C1-DFF2-B649-ADBB-3B2744C15D39}"/>
              </a:ext>
            </a:extLst>
          </p:cNvPr>
          <p:cNvSpPr/>
          <p:nvPr/>
        </p:nvSpPr>
        <p:spPr>
          <a:xfrm>
            <a:off x="1399860" y="33663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7" name="Graphic 56">
            <a:extLst>
              <a:ext uri="{FF2B5EF4-FFF2-40B4-BE49-F238E27FC236}">
                <a16:creationId xmlns:a16="http://schemas.microsoft.com/office/drawing/2014/main" id="{570023C0-DA29-F540-A72B-7D02A19BFA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3457081"/>
            <a:ext cx="293407" cy="293407"/>
          </a:xfrm>
          <a:prstGeom prst="rect">
            <a:avLst/>
          </a:prstGeom>
        </p:spPr>
      </p:pic>
      <p:sp>
        <p:nvSpPr>
          <p:cNvPr id="61" name="Rounded Rectangle 60">
            <a:extLst>
              <a:ext uri="{FF2B5EF4-FFF2-40B4-BE49-F238E27FC236}">
                <a16:creationId xmlns:a16="http://schemas.microsoft.com/office/drawing/2014/main" id="{9820CE71-D400-7144-9CF7-0EAD135231A1}"/>
              </a:ext>
            </a:extLst>
          </p:cNvPr>
          <p:cNvSpPr/>
          <p:nvPr/>
        </p:nvSpPr>
        <p:spPr>
          <a:xfrm>
            <a:off x="1399860" y="40034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63" name="Graphic 62">
            <a:extLst>
              <a:ext uri="{FF2B5EF4-FFF2-40B4-BE49-F238E27FC236}">
                <a16:creationId xmlns:a16="http://schemas.microsoft.com/office/drawing/2014/main" id="{CC618AD4-51CD-0642-8D86-1677D59FDC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4101880"/>
            <a:ext cx="293407" cy="293407"/>
          </a:xfrm>
          <a:prstGeom prst="rect">
            <a:avLst/>
          </a:prstGeom>
        </p:spPr>
      </p:pic>
      <p:pic>
        <p:nvPicPr>
          <p:cNvPr id="75" name="Graphic 74">
            <a:extLst>
              <a:ext uri="{FF2B5EF4-FFF2-40B4-BE49-F238E27FC236}">
                <a16:creationId xmlns:a16="http://schemas.microsoft.com/office/drawing/2014/main" id="{F5139903-D1F1-794E-AD9E-4279E2710B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5397924"/>
            <a:ext cx="293407" cy="293407"/>
          </a:xfrm>
          <a:prstGeom prst="rect">
            <a:avLst/>
          </a:prstGeom>
        </p:spPr>
      </p:pic>
      <p:sp>
        <p:nvSpPr>
          <p:cNvPr id="79" name="Rounded Rectangle 78">
            <a:extLst>
              <a:ext uri="{FF2B5EF4-FFF2-40B4-BE49-F238E27FC236}">
                <a16:creationId xmlns:a16="http://schemas.microsoft.com/office/drawing/2014/main" id="{A139FBA3-E5BF-2841-A21D-02CF2856BC9F}"/>
              </a:ext>
            </a:extLst>
          </p:cNvPr>
          <p:cNvSpPr/>
          <p:nvPr/>
        </p:nvSpPr>
        <p:spPr>
          <a:xfrm>
            <a:off x="1405102" y="5975021"/>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81" name="Graphic 80">
            <a:extLst>
              <a:ext uri="{FF2B5EF4-FFF2-40B4-BE49-F238E27FC236}">
                <a16:creationId xmlns:a16="http://schemas.microsoft.com/office/drawing/2014/main" id="{9D80D7FE-E263-284F-8C11-266430930C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6045489"/>
            <a:ext cx="293407" cy="293407"/>
          </a:xfrm>
          <a:prstGeom prst="rect">
            <a:avLst/>
          </a:prstGeom>
        </p:spPr>
      </p:pic>
      <p:pic>
        <p:nvPicPr>
          <p:cNvPr id="85" name="Graphic 84">
            <a:extLst>
              <a:ext uri="{FF2B5EF4-FFF2-40B4-BE49-F238E27FC236}">
                <a16:creationId xmlns:a16="http://schemas.microsoft.com/office/drawing/2014/main" id="{B3302C96-84E4-3540-8D91-840D5A2D0E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4308" y="6658741"/>
            <a:ext cx="347580" cy="347580"/>
          </a:xfrm>
          <a:prstGeom prst="rect">
            <a:avLst/>
          </a:prstGeom>
        </p:spPr>
      </p:pic>
      <p:sp>
        <p:nvSpPr>
          <p:cNvPr id="86" name="TextBox 85">
            <a:extLst>
              <a:ext uri="{FF2B5EF4-FFF2-40B4-BE49-F238E27FC236}">
                <a16:creationId xmlns:a16="http://schemas.microsoft.com/office/drawing/2014/main" id="{2289C719-4AF3-1E49-A2A0-7420F30F698F}"/>
              </a:ext>
            </a:extLst>
          </p:cNvPr>
          <p:cNvSpPr txBox="1"/>
          <p:nvPr/>
        </p:nvSpPr>
        <p:spPr>
          <a:xfrm>
            <a:off x="0" y="578942"/>
            <a:ext cx="1332416"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Home</a:t>
            </a:r>
          </a:p>
        </p:txBody>
      </p:sp>
      <p:sp>
        <p:nvSpPr>
          <p:cNvPr id="87" name="Rounded Rectangle 86">
            <a:extLst>
              <a:ext uri="{FF2B5EF4-FFF2-40B4-BE49-F238E27FC236}">
                <a16:creationId xmlns:a16="http://schemas.microsoft.com/office/drawing/2014/main" id="{2EC00662-BF32-E24C-8984-FFDEF3C20716}"/>
              </a:ext>
            </a:extLst>
          </p:cNvPr>
          <p:cNvSpPr/>
          <p:nvPr/>
        </p:nvSpPr>
        <p:spPr>
          <a:xfrm>
            <a:off x="4498980" y="2701972"/>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8" name="Rounded Rectangle 87">
            <a:extLst>
              <a:ext uri="{FF2B5EF4-FFF2-40B4-BE49-F238E27FC236}">
                <a16:creationId xmlns:a16="http://schemas.microsoft.com/office/drawing/2014/main" id="{64F6BEBC-25DC-3143-BB12-82A1136965C8}"/>
              </a:ext>
            </a:extLst>
          </p:cNvPr>
          <p:cNvSpPr/>
          <p:nvPr/>
        </p:nvSpPr>
        <p:spPr>
          <a:xfrm>
            <a:off x="4498981" y="336732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9" name="Rounded Rectangle 88">
            <a:extLst>
              <a:ext uri="{FF2B5EF4-FFF2-40B4-BE49-F238E27FC236}">
                <a16:creationId xmlns:a16="http://schemas.microsoft.com/office/drawing/2014/main" id="{86FFBDB8-5BF4-6549-AF4C-DD26CB7D8569}"/>
              </a:ext>
            </a:extLst>
          </p:cNvPr>
          <p:cNvSpPr/>
          <p:nvPr/>
        </p:nvSpPr>
        <p:spPr>
          <a:xfrm>
            <a:off x="4509501" y="400340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92" name="Rounded Rectangle 91">
            <a:extLst>
              <a:ext uri="{FF2B5EF4-FFF2-40B4-BE49-F238E27FC236}">
                <a16:creationId xmlns:a16="http://schemas.microsoft.com/office/drawing/2014/main" id="{6E219079-B147-C441-AA35-892776C0DB8D}"/>
              </a:ext>
            </a:extLst>
          </p:cNvPr>
          <p:cNvSpPr/>
          <p:nvPr/>
        </p:nvSpPr>
        <p:spPr>
          <a:xfrm>
            <a:off x="4498980" y="5975021"/>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pic>
        <p:nvPicPr>
          <p:cNvPr id="94" name="Graphic 93">
            <a:extLst>
              <a:ext uri="{FF2B5EF4-FFF2-40B4-BE49-F238E27FC236}">
                <a16:creationId xmlns:a16="http://schemas.microsoft.com/office/drawing/2014/main" id="{9FDD6179-8449-724B-99F8-0EDE79ABEE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4106383"/>
            <a:ext cx="297766" cy="297766"/>
          </a:xfrm>
          <a:prstGeom prst="rect">
            <a:avLst/>
          </a:prstGeom>
        </p:spPr>
      </p:pic>
      <p:pic>
        <p:nvPicPr>
          <p:cNvPr id="96" name="Graphic 95">
            <a:extLst>
              <a:ext uri="{FF2B5EF4-FFF2-40B4-BE49-F238E27FC236}">
                <a16:creationId xmlns:a16="http://schemas.microsoft.com/office/drawing/2014/main" id="{1D871B84-97F1-D142-A34B-3E6281F1F6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6073637"/>
            <a:ext cx="297766" cy="297766"/>
          </a:xfrm>
          <a:prstGeom prst="rect">
            <a:avLst/>
          </a:prstGeom>
        </p:spPr>
      </p:pic>
      <p:pic>
        <p:nvPicPr>
          <p:cNvPr id="97" name="Graphic 96">
            <a:extLst>
              <a:ext uri="{FF2B5EF4-FFF2-40B4-BE49-F238E27FC236}">
                <a16:creationId xmlns:a16="http://schemas.microsoft.com/office/drawing/2014/main" id="{4B4EF38C-AD5B-CE47-867E-FDE3636640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3457081"/>
            <a:ext cx="297766" cy="297766"/>
          </a:xfrm>
          <a:prstGeom prst="rect">
            <a:avLst/>
          </a:prstGeom>
        </p:spPr>
      </p:pic>
      <p:pic>
        <p:nvPicPr>
          <p:cNvPr id="98" name="Graphic 97">
            <a:extLst>
              <a:ext uri="{FF2B5EF4-FFF2-40B4-BE49-F238E27FC236}">
                <a16:creationId xmlns:a16="http://schemas.microsoft.com/office/drawing/2014/main" id="{D97058E2-4479-074B-8818-46913C391B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21076" y="2797435"/>
            <a:ext cx="297766" cy="297766"/>
          </a:xfrm>
          <a:prstGeom prst="rect">
            <a:avLst/>
          </a:prstGeom>
        </p:spPr>
      </p:pic>
      <p:sp>
        <p:nvSpPr>
          <p:cNvPr id="50" name="Rectangle 49">
            <a:extLst>
              <a:ext uri="{FF2B5EF4-FFF2-40B4-BE49-F238E27FC236}">
                <a16:creationId xmlns:a16="http://schemas.microsoft.com/office/drawing/2014/main" id="{1F6E0B83-70EE-904A-A8D4-71CCDBB02DE4}"/>
              </a:ext>
            </a:extLst>
          </p:cNvPr>
          <p:cNvSpPr/>
          <p:nvPr/>
        </p:nvSpPr>
        <p:spPr>
          <a:xfrm>
            <a:off x="4509502" y="2430435"/>
            <a:ext cx="5717524" cy="157296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B872F01D-BBD0-FE42-940D-808DDC96144C}"/>
              </a:ext>
            </a:extLst>
          </p:cNvPr>
          <p:cNvSpPr/>
          <p:nvPr/>
        </p:nvSpPr>
        <p:spPr>
          <a:xfrm>
            <a:off x="4537804" y="2568793"/>
            <a:ext cx="5689221" cy="3860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ysClr val="windowText" lastClr="000000"/>
                </a:solidFill>
              </a:rPr>
              <a:t>Lecture_Slide1.pptx</a:t>
            </a:r>
          </a:p>
        </p:txBody>
      </p:sp>
      <p:pic>
        <p:nvPicPr>
          <p:cNvPr id="54" name="minus">
            <a:extLst>
              <a:ext uri="{FF2B5EF4-FFF2-40B4-BE49-F238E27FC236}">
                <a16:creationId xmlns:a16="http://schemas.microsoft.com/office/drawing/2014/main" id="{150AA6D9-0FC5-EE47-A145-5310CBC0AA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22321" y="3005861"/>
            <a:ext cx="275419" cy="275419"/>
          </a:xfrm>
          <a:prstGeom prst="rect">
            <a:avLst/>
          </a:prstGeom>
        </p:spPr>
      </p:pic>
      <p:sp>
        <p:nvSpPr>
          <p:cNvPr id="53" name="Rectangle 52">
            <a:extLst>
              <a:ext uri="{FF2B5EF4-FFF2-40B4-BE49-F238E27FC236}">
                <a16:creationId xmlns:a16="http://schemas.microsoft.com/office/drawing/2014/main" id="{EEAD6FFF-B87D-C349-B6A1-93B1C508EF08}"/>
              </a:ext>
            </a:extLst>
          </p:cNvPr>
          <p:cNvSpPr/>
          <p:nvPr/>
        </p:nvSpPr>
        <p:spPr>
          <a:xfrm>
            <a:off x="4548324" y="2956077"/>
            <a:ext cx="5678701" cy="4099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err="1">
                <a:solidFill>
                  <a:sysClr val="windowText" lastClr="000000"/>
                </a:solidFill>
              </a:rPr>
              <a:t>Microbit_Instruction.pdf</a:t>
            </a:r>
            <a:endParaRPr lang="en-US" sz="2000" dirty="0">
              <a:solidFill>
                <a:sysClr val="windowText" lastClr="000000"/>
              </a:solidFill>
            </a:endParaRPr>
          </a:p>
        </p:txBody>
      </p:sp>
      <p:sp>
        <p:nvSpPr>
          <p:cNvPr id="36" name="Rounded Rectangle 35">
            <a:extLst>
              <a:ext uri="{FF2B5EF4-FFF2-40B4-BE49-F238E27FC236}">
                <a16:creationId xmlns:a16="http://schemas.microsoft.com/office/drawing/2014/main" id="{88390302-24A3-864C-B1E2-98643C8BB79A}"/>
              </a:ext>
            </a:extLst>
          </p:cNvPr>
          <p:cNvSpPr/>
          <p:nvPr/>
        </p:nvSpPr>
        <p:spPr>
          <a:xfrm>
            <a:off x="4498982" y="2049407"/>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16" name="Rounded Rectangle 15">
            <a:extLst>
              <a:ext uri="{FF2B5EF4-FFF2-40B4-BE49-F238E27FC236}">
                <a16:creationId xmlns:a16="http://schemas.microsoft.com/office/drawing/2014/main" id="{8F4BCF74-260D-3241-8530-31DACC463132}"/>
              </a:ext>
            </a:extLst>
          </p:cNvPr>
          <p:cNvSpPr/>
          <p:nvPr/>
        </p:nvSpPr>
        <p:spPr>
          <a:xfrm>
            <a:off x="1399861" y="20586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99" name="Graphic 98">
            <a:extLst>
              <a:ext uri="{FF2B5EF4-FFF2-40B4-BE49-F238E27FC236}">
                <a16:creationId xmlns:a16="http://schemas.microsoft.com/office/drawing/2014/main" id="{FAA8E0C8-70A1-F947-B73B-9DE663B4B0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2151459"/>
            <a:ext cx="297766" cy="297766"/>
          </a:xfrm>
          <a:prstGeom prst="rect">
            <a:avLst/>
          </a:prstGeom>
        </p:spPr>
      </p:pic>
      <p:pic>
        <p:nvPicPr>
          <p:cNvPr id="60" name="Graphic 59">
            <a:extLst>
              <a:ext uri="{FF2B5EF4-FFF2-40B4-BE49-F238E27FC236}">
                <a16:creationId xmlns:a16="http://schemas.microsoft.com/office/drawing/2014/main" id="{038905F7-8891-144A-B9FA-B65AA4AE7A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74733" y="6658741"/>
            <a:ext cx="347580" cy="347580"/>
          </a:xfrm>
          <a:prstGeom prst="rect">
            <a:avLst/>
          </a:prstGeom>
        </p:spPr>
      </p:pic>
      <p:sp>
        <p:nvSpPr>
          <p:cNvPr id="70" name="TextBox 69">
            <a:extLst>
              <a:ext uri="{FF2B5EF4-FFF2-40B4-BE49-F238E27FC236}">
                <a16:creationId xmlns:a16="http://schemas.microsoft.com/office/drawing/2014/main" id="{A49AEF6D-EBFF-274B-84D8-8216D5C7846A}"/>
              </a:ext>
            </a:extLst>
          </p:cNvPr>
          <p:cNvSpPr txBox="1"/>
          <p:nvPr/>
        </p:nvSpPr>
        <p:spPr>
          <a:xfrm>
            <a:off x="8562841" y="2958425"/>
            <a:ext cx="1116011" cy="369332"/>
          </a:xfrm>
          <a:prstGeom prst="rect">
            <a:avLst/>
          </a:prstGeom>
          <a:noFill/>
        </p:spPr>
        <p:txBody>
          <a:bodyPr wrap="none" rtlCol="0">
            <a:spAutoFit/>
          </a:bodyPr>
          <a:lstStyle/>
          <a:p>
            <a:r>
              <a:rPr lang="en-US" b="1" dirty="0">
                <a:solidFill>
                  <a:schemeClr val="accent1"/>
                </a:solidFill>
              </a:rPr>
              <a:t>// Click -&gt;</a:t>
            </a:r>
          </a:p>
        </p:txBody>
      </p:sp>
      <p:pic>
        <p:nvPicPr>
          <p:cNvPr id="102" name="minus">
            <a:extLst>
              <a:ext uri="{FF2B5EF4-FFF2-40B4-BE49-F238E27FC236}">
                <a16:creationId xmlns:a16="http://schemas.microsoft.com/office/drawing/2014/main" id="{435B009D-6AF4-6641-85E8-87A4E148C9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22320" y="2627219"/>
            <a:ext cx="275419" cy="275419"/>
          </a:xfrm>
          <a:prstGeom prst="rect">
            <a:avLst/>
          </a:prstGeom>
        </p:spPr>
      </p:pic>
      <p:grpSp>
        <p:nvGrpSpPr>
          <p:cNvPr id="56" name="Group 55">
            <a:extLst>
              <a:ext uri="{FF2B5EF4-FFF2-40B4-BE49-F238E27FC236}">
                <a16:creationId xmlns:a16="http://schemas.microsoft.com/office/drawing/2014/main" id="{EA4E275A-45F3-A442-9F01-0F9283AF5F37}"/>
              </a:ext>
            </a:extLst>
          </p:cNvPr>
          <p:cNvGrpSpPr/>
          <p:nvPr/>
        </p:nvGrpSpPr>
        <p:grpSpPr>
          <a:xfrm>
            <a:off x="-5241" y="0"/>
            <a:ext cx="12186731" cy="483476"/>
            <a:chOff x="-5242" y="0"/>
            <a:chExt cx="12186731" cy="483476"/>
          </a:xfrm>
        </p:grpSpPr>
        <p:grpSp>
          <p:nvGrpSpPr>
            <p:cNvPr id="58" name="Group 57">
              <a:extLst>
                <a:ext uri="{FF2B5EF4-FFF2-40B4-BE49-F238E27FC236}">
                  <a16:creationId xmlns:a16="http://schemas.microsoft.com/office/drawing/2014/main" id="{275D5EAA-D8C8-794D-ACDF-6C76F1879A9F}"/>
                </a:ext>
              </a:extLst>
            </p:cNvPr>
            <p:cNvGrpSpPr/>
            <p:nvPr/>
          </p:nvGrpSpPr>
          <p:grpSpPr>
            <a:xfrm>
              <a:off x="-5242" y="0"/>
              <a:ext cx="12186731" cy="483476"/>
              <a:chOff x="-5242" y="0"/>
              <a:chExt cx="12186731" cy="483476"/>
            </a:xfrm>
          </p:grpSpPr>
          <p:sp>
            <p:nvSpPr>
              <p:cNvPr id="62" name="Rectangle 61">
                <a:extLst>
                  <a:ext uri="{FF2B5EF4-FFF2-40B4-BE49-F238E27FC236}">
                    <a16:creationId xmlns:a16="http://schemas.microsoft.com/office/drawing/2014/main" id="{D455ED86-E893-1243-9B58-07F9B50C2F4E}"/>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hlinkClick r:id="rId10" action="ppaction://hlinksldjump"/>
                <a:extLst>
                  <a:ext uri="{FF2B5EF4-FFF2-40B4-BE49-F238E27FC236}">
                    <a16:creationId xmlns:a16="http://schemas.microsoft.com/office/drawing/2014/main" id="{5DA726C1-989C-EB4C-8C52-28354BF28BF5}"/>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65" name="Rectangle 64">
                <a:hlinkClick r:id="rId11" action="ppaction://hlinksldjump"/>
                <a:extLst>
                  <a:ext uri="{FF2B5EF4-FFF2-40B4-BE49-F238E27FC236}">
                    <a16:creationId xmlns:a16="http://schemas.microsoft.com/office/drawing/2014/main" id="{F1259DD0-BEC2-B643-9A67-08A3B82FA07A}"/>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66" name="Rectangle 65">
                <a:hlinkClick r:id="rId12" action="ppaction://hlinksldjump"/>
                <a:extLst>
                  <a:ext uri="{FF2B5EF4-FFF2-40B4-BE49-F238E27FC236}">
                    <a16:creationId xmlns:a16="http://schemas.microsoft.com/office/drawing/2014/main" id="{662DAA4E-262C-FD43-96C7-A2E641C46B93}"/>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68" name="UserAccountButton">
                <a:extLst>
                  <a:ext uri="{FF2B5EF4-FFF2-40B4-BE49-F238E27FC236}">
                    <a16:creationId xmlns:a16="http://schemas.microsoft.com/office/drawing/2014/main" id="{977F0E45-1719-3646-B5B3-A3633EBA64A5}"/>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59" name="Rectangle 58">
              <a:hlinkClick r:id="rId13" action="ppaction://hlinksldjump"/>
              <a:extLst>
                <a:ext uri="{FF2B5EF4-FFF2-40B4-BE49-F238E27FC236}">
                  <a16:creationId xmlns:a16="http://schemas.microsoft.com/office/drawing/2014/main" id="{8F3AD046-BF1F-3643-AB08-66BF8407D598}"/>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pic>
        <p:nvPicPr>
          <p:cNvPr id="71" name="PLUS">
            <a:extLst>
              <a:ext uri="{FF2B5EF4-FFF2-40B4-BE49-F238E27FC236}">
                <a16:creationId xmlns:a16="http://schemas.microsoft.com/office/drawing/2014/main" id="{99418396-5609-5549-A315-53F7964967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08624" y="3640584"/>
            <a:ext cx="347580" cy="347580"/>
          </a:xfrm>
          <a:prstGeom prst="rect">
            <a:avLst/>
          </a:prstGeom>
        </p:spPr>
      </p:pic>
      <p:sp>
        <p:nvSpPr>
          <p:cNvPr id="78" name="TextBox 77">
            <a:extLst>
              <a:ext uri="{FF2B5EF4-FFF2-40B4-BE49-F238E27FC236}">
                <a16:creationId xmlns:a16="http://schemas.microsoft.com/office/drawing/2014/main" id="{6836EBB9-DD47-0347-9D9E-6311937C8CD0}"/>
              </a:ext>
            </a:extLst>
          </p:cNvPr>
          <p:cNvSpPr txBox="1"/>
          <p:nvPr/>
        </p:nvSpPr>
        <p:spPr>
          <a:xfrm>
            <a:off x="6096000" y="3629570"/>
            <a:ext cx="1116011" cy="369332"/>
          </a:xfrm>
          <a:prstGeom prst="rect">
            <a:avLst/>
          </a:prstGeom>
          <a:noFill/>
        </p:spPr>
        <p:txBody>
          <a:bodyPr wrap="none" rtlCol="0">
            <a:spAutoFit/>
          </a:bodyPr>
          <a:lstStyle/>
          <a:p>
            <a:r>
              <a:rPr lang="en-US" b="1" dirty="0">
                <a:solidFill>
                  <a:schemeClr val="accent1"/>
                </a:solidFill>
              </a:rPr>
              <a:t>// Click -&gt;</a:t>
            </a:r>
          </a:p>
        </p:txBody>
      </p:sp>
      <p:sp>
        <p:nvSpPr>
          <p:cNvPr id="72" name="Rectangle 71">
            <a:extLst>
              <a:ext uri="{FF2B5EF4-FFF2-40B4-BE49-F238E27FC236}">
                <a16:creationId xmlns:a16="http://schemas.microsoft.com/office/drawing/2014/main" id="{77ECCED2-DE57-604B-9037-CE144539B437}"/>
              </a:ext>
            </a:extLst>
          </p:cNvPr>
          <p:cNvSpPr/>
          <p:nvPr/>
        </p:nvSpPr>
        <p:spPr>
          <a:xfrm>
            <a:off x="2465432" y="3400887"/>
            <a:ext cx="5717524" cy="1238718"/>
          </a:xfrm>
          <a:prstGeom prst="rect">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Are you sure you want to delete </a:t>
            </a:r>
            <a:r>
              <a:rPr lang="en-US" sz="2000" b="1" dirty="0" err="1">
                <a:solidFill>
                  <a:schemeClr val="tx1"/>
                </a:solidFill>
              </a:rPr>
              <a:t>Microbit_Instruction.pptx</a:t>
            </a:r>
            <a:r>
              <a:rPr lang="en-US" sz="2000" b="1" dirty="0">
                <a:solidFill>
                  <a:schemeClr val="tx1"/>
                </a:solidFill>
              </a:rPr>
              <a:t>?</a:t>
            </a:r>
          </a:p>
        </p:txBody>
      </p:sp>
      <p:sp>
        <p:nvSpPr>
          <p:cNvPr id="103" name="TextBox 102">
            <a:extLst>
              <a:ext uri="{FF2B5EF4-FFF2-40B4-BE49-F238E27FC236}">
                <a16:creationId xmlns:a16="http://schemas.microsoft.com/office/drawing/2014/main" id="{98DBBBB4-EED1-7A46-B171-656D8BD1B544}"/>
              </a:ext>
            </a:extLst>
          </p:cNvPr>
          <p:cNvSpPr txBox="1"/>
          <p:nvPr/>
        </p:nvSpPr>
        <p:spPr>
          <a:xfrm>
            <a:off x="7124674" y="3829437"/>
            <a:ext cx="1205779" cy="369332"/>
          </a:xfrm>
          <a:prstGeom prst="rect">
            <a:avLst/>
          </a:prstGeom>
          <a:noFill/>
        </p:spPr>
        <p:txBody>
          <a:bodyPr wrap="none" rtlCol="0">
            <a:spAutoFit/>
          </a:bodyPr>
          <a:lstStyle/>
          <a:p>
            <a:r>
              <a:rPr lang="en-US" b="1" dirty="0">
                <a:solidFill>
                  <a:schemeClr val="accent1"/>
                </a:solidFill>
              </a:rPr>
              <a:t>// Click No</a:t>
            </a:r>
          </a:p>
        </p:txBody>
      </p:sp>
      <p:sp>
        <p:nvSpPr>
          <p:cNvPr id="74" name="NO">
            <a:extLst>
              <a:ext uri="{FF2B5EF4-FFF2-40B4-BE49-F238E27FC236}">
                <a16:creationId xmlns:a16="http://schemas.microsoft.com/office/drawing/2014/main" id="{28FFACFA-0A08-4D4B-ACEE-B88E9847209E}"/>
              </a:ext>
            </a:extLst>
          </p:cNvPr>
          <p:cNvSpPr/>
          <p:nvPr/>
        </p:nvSpPr>
        <p:spPr>
          <a:xfrm>
            <a:off x="5749134" y="4120391"/>
            <a:ext cx="1529765" cy="444701"/>
          </a:xfrm>
          <a:prstGeom prst="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No</a:t>
            </a:r>
          </a:p>
        </p:txBody>
      </p:sp>
      <p:sp>
        <p:nvSpPr>
          <p:cNvPr id="76" name="YES">
            <a:extLst>
              <a:ext uri="{FF2B5EF4-FFF2-40B4-BE49-F238E27FC236}">
                <a16:creationId xmlns:a16="http://schemas.microsoft.com/office/drawing/2014/main" id="{5A65E978-687A-EF4C-AD70-5E5745BC4FAF}"/>
              </a:ext>
            </a:extLst>
          </p:cNvPr>
          <p:cNvSpPr/>
          <p:nvPr/>
        </p:nvSpPr>
        <p:spPr>
          <a:xfrm>
            <a:off x="3448393" y="4109526"/>
            <a:ext cx="1529765" cy="444701"/>
          </a:xfrm>
          <a:prstGeom prst="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Yes</a:t>
            </a:r>
          </a:p>
        </p:txBody>
      </p:sp>
      <p:pic>
        <p:nvPicPr>
          <p:cNvPr id="67" name="Graphic 66">
            <a:extLst>
              <a:ext uri="{FF2B5EF4-FFF2-40B4-BE49-F238E27FC236}">
                <a16:creationId xmlns:a16="http://schemas.microsoft.com/office/drawing/2014/main" id="{68EE2092-96BD-4447-92A0-FCFE1618474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697" y="2104952"/>
            <a:ext cx="389632" cy="389632"/>
          </a:xfrm>
          <a:prstGeom prst="rect">
            <a:avLst/>
          </a:prstGeom>
        </p:spPr>
      </p:pic>
      <p:pic>
        <p:nvPicPr>
          <p:cNvPr id="69" name="Graphic 68">
            <a:extLst>
              <a:ext uri="{FF2B5EF4-FFF2-40B4-BE49-F238E27FC236}">
                <a16:creationId xmlns:a16="http://schemas.microsoft.com/office/drawing/2014/main" id="{5163DA25-38A8-CE46-860C-46328625A51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697" y="2732562"/>
            <a:ext cx="389632" cy="389632"/>
          </a:xfrm>
          <a:prstGeom prst="rect">
            <a:avLst/>
          </a:prstGeom>
        </p:spPr>
      </p:pic>
      <p:pic>
        <p:nvPicPr>
          <p:cNvPr id="73" name="Graphic 72">
            <a:extLst>
              <a:ext uri="{FF2B5EF4-FFF2-40B4-BE49-F238E27FC236}">
                <a16:creationId xmlns:a16="http://schemas.microsoft.com/office/drawing/2014/main" id="{D715E9B0-C852-D54D-B2D1-65EF0576B1F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3381837"/>
            <a:ext cx="389632" cy="389632"/>
          </a:xfrm>
          <a:prstGeom prst="rect">
            <a:avLst/>
          </a:prstGeom>
        </p:spPr>
      </p:pic>
      <p:pic>
        <p:nvPicPr>
          <p:cNvPr id="77" name="Graphic 76">
            <a:extLst>
              <a:ext uri="{FF2B5EF4-FFF2-40B4-BE49-F238E27FC236}">
                <a16:creationId xmlns:a16="http://schemas.microsoft.com/office/drawing/2014/main" id="{6E6A313C-A517-3048-9F1E-6BF4C18EB3A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8291" y="4030814"/>
            <a:ext cx="389632" cy="389632"/>
          </a:xfrm>
          <a:prstGeom prst="rect">
            <a:avLst/>
          </a:prstGeom>
        </p:spPr>
      </p:pic>
      <p:pic>
        <p:nvPicPr>
          <p:cNvPr id="80" name="Graphic 79">
            <a:extLst>
              <a:ext uri="{FF2B5EF4-FFF2-40B4-BE49-F238E27FC236}">
                <a16:creationId xmlns:a16="http://schemas.microsoft.com/office/drawing/2014/main" id="{A6624B24-1472-C349-A975-A936E867D69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5967727"/>
            <a:ext cx="389632" cy="389632"/>
          </a:xfrm>
          <a:prstGeom prst="rect">
            <a:avLst/>
          </a:prstGeom>
        </p:spPr>
      </p:pic>
      <p:sp>
        <p:nvSpPr>
          <p:cNvPr id="90" name="Rectangle 89">
            <a:extLst>
              <a:ext uri="{FF2B5EF4-FFF2-40B4-BE49-F238E27FC236}">
                <a16:creationId xmlns:a16="http://schemas.microsoft.com/office/drawing/2014/main" id="{A1837C28-ED6F-0546-8DEB-C035024DE091}"/>
              </a:ext>
            </a:extLst>
          </p:cNvPr>
          <p:cNvSpPr/>
          <p:nvPr/>
        </p:nvSpPr>
        <p:spPr>
          <a:xfrm>
            <a:off x="8482435" y="1325252"/>
            <a:ext cx="1744590"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Set Dates </a:t>
            </a:r>
          </a:p>
        </p:txBody>
      </p:sp>
      <p:pic>
        <p:nvPicPr>
          <p:cNvPr id="91" name="Graphic 90">
            <a:extLst>
              <a:ext uri="{FF2B5EF4-FFF2-40B4-BE49-F238E27FC236}">
                <a16:creationId xmlns:a16="http://schemas.microsoft.com/office/drawing/2014/main" id="{36EABD70-6DAC-A445-9A63-DF85615F285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00402" y="1370786"/>
            <a:ext cx="389632" cy="389632"/>
          </a:xfrm>
          <a:prstGeom prst="rect">
            <a:avLst/>
          </a:prstGeom>
        </p:spPr>
      </p:pic>
      <p:grpSp>
        <p:nvGrpSpPr>
          <p:cNvPr id="82" name="Group 81">
            <a:extLst>
              <a:ext uri="{FF2B5EF4-FFF2-40B4-BE49-F238E27FC236}">
                <a16:creationId xmlns:a16="http://schemas.microsoft.com/office/drawing/2014/main" id="{E9FD0132-B31E-3545-86BB-BF7E0C712FD0}"/>
              </a:ext>
            </a:extLst>
          </p:cNvPr>
          <p:cNvGrpSpPr/>
          <p:nvPr/>
        </p:nvGrpSpPr>
        <p:grpSpPr>
          <a:xfrm>
            <a:off x="1475492" y="1673219"/>
            <a:ext cx="8231451" cy="4987639"/>
            <a:chOff x="218269" y="1478290"/>
            <a:chExt cx="11461114" cy="5176144"/>
          </a:xfrm>
        </p:grpSpPr>
        <p:sp>
          <p:nvSpPr>
            <p:cNvPr id="100" name="Rectangle 99">
              <a:extLst>
                <a:ext uri="{FF2B5EF4-FFF2-40B4-BE49-F238E27FC236}">
                  <a16:creationId xmlns:a16="http://schemas.microsoft.com/office/drawing/2014/main" id="{08F6D163-A1DE-E94F-B24A-9A6492BBB651}"/>
                </a:ext>
              </a:extLst>
            </p:cNvPr>
            <p:cNvSpPr/>
            <p:nvPr/>
          </p:nvSpPr>
          <p:spPr>
            <a:xfrm>
              <a:off x="218269" y="1478290"/>
              <a:ext cx="11461114" cy="517614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Drag and Drop Here</a:t>
              </a:r>
            </a:p>
          </p:txBody>
        </p:sp>
        <p:sp>
          <p:nvSpPr>
            <p:cNvPr id="101" name="Rectangle 100">
              <a:extLst>
                <a:ext uri="{FF2B5EF4-FFF2-40B4-BE49-F238E27FC236}">
                  <a16:creationId xmlns:a16="http://schemas.microsoft.com/office/drawing/2014/main" id="{0B7D8388-4175-3E42-93AD-97ED2AB956AF}"/>
                </a:ext>
              </a:extLst>
            </p:cNvPr>
            <p:cNvSpPr/>
            <p:nvPr/>
          </p:nvSpPr>
          <p:spPr>
            <a:xfrm>
              <a:off x="4193675" y="5974083"/>
              <a:ext cx="3504426" cy="36593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Or Browse Your Folder</a:t>
              </a:r>
            </a:p>
          </p:txBody>
        </p:sp>
        <p:sp>
          <p:nvSpPr>
            <p:cNvPr id="104" name="Rounded Rectangle 103">
              <a:extLst>
                <a:ext uri="{FF2B5EF4-FFF2-40B4-BE49-F238E27FC236}">
                  <a16:creationId xmlns:a16="http://schemas.microsoft.com/office/drawing/2014/main" id="{A2A8BFFC-057C-5740-983D-F9D3DB52D719}"/>
                </a:ext>
              </a:extLst>
            </p:cNvPr>
            <p:cNvSpPr/>
            <p:nvPr/>
          </p:nvSpPr>
          <p:spPr>
            <a:xfrm>
              <a:off x="9298557" y="5974083"/>
              <a:ext cx="2255441" cy="551403"/>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Upload</a:t>
              </a:r>
            </a:p>
          </p:txBody>
        </p:sp>
      </p:grpSp>
      <p:sp>
        <p:nvSpPr>
          <p:cNvPr id="83" name="Rectangle 82">
            <a:extLst>
              <a:ext uri="{FF2B5EF4-FFF2-40B4-BE49-F238E27FC236}">
                <a16:creationId xmlns:a16="http://schemas.microsoft.com/office/drawing/2014/main" id="{DD445ECA-3629-1C45-A479-225B9A786E7D}"/>
              </a:ext>
            </a:extLst>
          </p:cNvPr>
          <p:cNvSpPr/>
          <p:nvPr/>
        </p:nvSpPr>
        <p:spPr>
          <a:xfrm>
            <a:off x="1475492" y="1383222"/>
            <a:ext cx="8231451" cy="35261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EED4C165-45BC-0F4A-9D9B-A109E31D7A56}"/>
              </a:ext>
            </a:extLst>
          </p:cNvPr>
          <p:cNvSpPr txBox="1"/>
          <p:nvPr/>
        </p:nvSpPr>
        <p:spPr>
          <a:xfrm>
            <a:off x="1534573" y="1811059"/>
            <a:ext cx="2908811" cy="369332"/>
          </a:xfrm>
          <a:prstGeom prst="rect">
            <a:avLst/>
          </a:prstGeom>
          <a:noFill/>
        </p:spPr>
        <p:txBody>
          <a:bodyPr wrap="square" rtlCol="0">
            <a:spAutoFit/>
          </a:bodyPr>
          <a:lstStyle/>
          <a:p>
            <a:r>
              <a:rPr lang="en-US" b="1" dirty="0">
                <a:solidFill>
                  <a:schemeClr val="accent1">
                    <a:lumMod val="75000"/>
                  </a:schemeClr>
                </a:solidFill>
              </a:rPr>
              <a:t>// click cross mark above</a:t>
            </a:r>
          </a:p>
        </p:txBody>
      </p:sp>
      <p:pic>
        <p:nvPicPr>
          <p:cNvPr id="84" name="CROSS">
            <a:hlinkClick r:id="" action="ppaction://hlinkshowjump?jump=nextslide"/>
            <a:extLst>
              <a:ext uri="{FF2B5EF4-FFF2-40B4-BE49-F238E27FC236}">
                <a16:creationId xmlns:a16="http://schemas.microsoft.com/office/drawing/2014/main" id="{4BB463B2-6406-454A-8709-D0BBA3E7658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flipH="1">
            <a:off x="1534574" y="1469922"/>
            <a:ext cx="206357" cy="206357"/>
          </a:xfrm>
          <a:prstGeom prst="rect">
            <a:avLst/>
          </a:prstGeom>
        </p:spPr>
      </p:pic>
    </p:spTree>
    <p:extLst>
      <p:ext uri="{BB962C8B-B14F-4D97-AF65-F5344CB8AC3E}">
        <p14:creationId xmlns:p14="http://schemas.microsoft.com/office/powerpoint/2010/main" val="25392187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childTnLst>
                          </p:cTn>
                        </p:par>
                      </p:childTnLst>
                    </p:cTn>
                  </p:par>
                </p:childTnLst>
              </p:cTn>
              <p:nextCondLst>
                <p:cond evt="onClick" delay="0">
                  <p:tgtEl>
                    <p:spTgt spid="54"/>
                  </p:tgtEl>
                </p:cond>
              </p:nextCondLst>
            </p:seq>
            <p:seq concurrent="1" nextAc="seek">
              <p:cTn id="13" restart="whenNotActive" fill="hold" evtFilter="cancelBubble" nodeType="interactiveSeq">
                <p:stCondLst>
                  <p:cond evt="onClick" delay="0">
                    <p:tgtEl>
                      <p:spTgt spid="74"/>
                    </p:tgtEl>
                  </p:cond>
                </p:stCondLst>
                <p:endSync evt="end" delay="0">
                  <p:rtn val="all"/>
                </p:endSync>
                <p:childTnLst>
                  <p:par>
                    <p:cTn id="14" fill="hold">
                      <p:stCondLst>
                        <p:cond delay="0"/>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76"/>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74"/>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103"/>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72"/>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78"/>
                                        </p:tgtEl>
                                        <p:attrNameLst>
                                          <p:attrName>style.visibility</p:attrName>
                                        </p:attrNameLst>
                                      </p:cBhvr>
                                      <p:to>
                                        <p:strVal val="visible"/>
                                      </p:to>
                                    </p:set>
                                  </p:childTnLst>
                                </p:cTn>
                              </p:par>
                            </p:childTnLst>
                          </p:cTn>
                        </p:par>
                      </p:childTnLst>
                    </p:cTn>
                  </p:par>
                </p:childTnLst>
              </p:cTn>
              <p:nextCondLst>
                <p:cond evt="onClick" delay="0">
                  <p:tgtEl>
                    <p:spTgt spid="74"/>
                  </p:tgtEl>
                </p:cond>
              </p:nextCondLst>
            </p:seq>
            <p:seq concurrent="1" nextAc="seek">
              <p:cTn id="26" restart="whenNotActive" fill="hold" evtFilter="cancelBubble" nodeType="interactiveSeq">
                <p:stCondLst>
                  <p:cond evt="onClick" delay="0">
                    <p:tgtEl>
                      <p:spTgt spid="71"/>
                    </p:tgtEl>
                  </p:cond>
                </p:stCondLst>
                <p:endSync evt="end" delay="0">
                  <p:rtn val="all"/>
                </p:endSync>
                <p:childTnLst>
                  <p:par>
                    <p:cTn id="27" fill="hold">
                      <p:stCondLst>
                        <p:cond delay="0"/>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childTnLst>
                          </p:cTn>
                        </p:par>
                      </p:childTnLst>
                    </p:cTn>
                  </p:par>
                </p:childTnLst>
              </p:cTn>
              <p:nextCondLst>
                <p:cond evt="onClick" delay="0">
                  <p:tgtEl>
                    <p:spTgt spid="71"/>
                  </p:tgtEl>
                </p:cond>
              </p:nextCondLst>
            </p:seq>
          </p:childTnLst>
        </p:cTn>
      </p:par>
    </p:tnLst>
    <p:bldLst>
      <p:bldP spid="78" grpId="0"/>
      <p:bldP spid="72" grpId="0" animBg="1"/>
      <p:bldP spid="72" grpId="1" animBg="1"/>
      <p:bldP spid="103" grpId="0"/>
      <p:bldP spid="103" grpId="1"/>
      <p:bldP spid="74" grpId="0" animBg="1"/>
      <p:bldP spid="74" grpId="1" animBg="1"/>
      <p:bldP spid="76" grpId="0" animBg="1"/>
      <p:bldP spid="76" grpId="1" animBg="1"/>
      <p:bldP spid="83" grpId="0" animBg="1"/>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3B5530F-92D5-1043-8DA3-12B2DC1761C1}"/>
              </a:ext>
            </a:extLst>
          </p:cNvPr>
          <p:cNvSpPr/>
          <p:nvPr/>
        </p:nvSpPr>
        <p:spPr>
          <a:xfrm>
            <a:off x="10237546" y="1333059"/>
            <a:ext cx="1933428" cy="4480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Download All</a:t>
            </a:r>
          </a:p>
        </p:txBody>
      </p:sp>
      <p:sp>
        <p:nvSpPr>
          <p:cNvPr id="20" name="Rounded Rectangle 19">
            <a:extLst>
              <a:ext uri="{FF2B5EF4-FFF2-40B4-BE49-F238E27FC236}">
                <a16:creationId xmlns:a16="http://schemas.microsoft.com/office/drawing/2014/main" id="{3ACB05E5-1E0D-F74A-A849-828813E35200}"/>
              </a:ext>
            </a:extLst>
          </p:cNvPr>
          <p:cNvSpPr/>
          <p:nvPr/>
        </p:nvSpPr>
        <p:spPr>
          <a:xfrm>
            <a:off x="191911" y="1972742"/>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a:t>
            </a:r>
          </a:p>
        </p:txBody>
      </p:sp>
      <p:sp>
        <p:nvSpPr>
          <p:cNvPr id="21" name="Rounded Rectangle 20">
            <a:extLst>
              <a:ext uri="{FF2B5EF4-FFF2-40B4-BE49-F238E27FC236}">
                <a16:creationId xmlns:a16="http://schemas.microsoft.com/office/drawing/2014/main" id="{BD150E68-2A8A-6143-97CD-4213076473F9}"/>
              </a:ext>
            </a:extLst>
          </p:cNvPr>
          <p:cNvSpPr/>
          <p:nvPr/>
        </p:nvSpPr>
        <p:spPr>
          <a:xfrm>
            <a:off x="191911" y="3935549"/>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4</a:t>
            </a:r>
          </a:p>
        </p:txBody>
      </p:sp>
      <p:sp>
        <p:nvSpPr>
          <p:cNvPr id="22" name="Rounded Rectangle 21">
            <a:extLst>
              <a:ext uri="{FF2B5EF4-FFF2-40B4-BE49-F238E27FC236}">
                <a16:creationId xmlns:a16="http://schemas.microsoft.com/office/drawing/2014/main" id="{BA2D8342-8D59-2545-B6A5-C651532165D8}"/>
              </a:ext>
            </a:extLst>
          </p:cNvPr>
          <p:cNvSpPr/>
          <p:nvPr/>
        </p:nvSpPr>
        <p:spPr>
          <a:xfrm>
            <a:off x="191911" y="2627011"/>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2</a:t>
            </a:r>
          </a:p>
        </p:txBody>
      </p:sp>
      <p:sp>
        <p:nvSpPr>
          <p:cNvPr id="23" name="Rounded Rectangle 22">
            <a:extLst>
              <a:ext uri="{FF2B5EF4-FFF2-40B4-BE49-F238E27FC236}">
                <a16:creationId xmlns:a16="http://schemas.microsoft.com/office/drawing/2014/main" id="{01408878-A7BD-8049-A8F0-52366F44AB08}"/>
              </a:ext>
            </a:extLst>
          </p:cNvPr>
          <p:cNvSpPr/>
          <p:nvPr/>
        </p:nvSpPr>
        <p:spPr>
          <a:xfrm>
            <a:off x="191911" y="3281280"/>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3</a:t>
            </a:r>
          </a:p>
        </p:txBody>
      </p:sp>
      <p:sp>
        <p:nvSpPr>
          <p:cNvPr id="24" name="Rounded Rectangle 23">
            <a:extLst>
              <a:ext uri="{FF2B5EF4-FFF2-40B4-BE49-F238E27FC236}">
                <a16:creationId xmlns:a16="http://schemas.microsoft.com/office/drawing/2014/main" id="{BC931E4B-3D9E-A04E-9CDE-7E8A257E6325}"/>
              </a:ext>
            </a:extLst>
          </p:cNvPr>
          <p:cNvSpPr/>
          <p:nvPr/>
        </p:nvSpPr>
        <p:spPr>
          <a:xfrm>
            <a:off x="191911" y="4589818"/>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5</a:t>
            </a:r>
          </a:p>
        </p:txBody>
      </p:sp>
      <p:sp>
        <p:nvSpPr>
          <p:cNvPr id="25" name="Rounded Rectangle 24">
            <a:extLst>
              <a:ext uri="{FF2B5EF4-FFF2-40B4-BE49-F238E27FC236}">
                <a16:creationId xmlns:a16="http://schemas.microsoft.com/office/drawing/2014/main" id="{3C99793C-342E-4A48-86C0-DFD4D458BFE2}"/>
              </a:ext>
            </a:extLst>
          </p:cNvPr>
          <p:cNvSpPr/>
          <p:nvPr/>
        </p:nvSpPr>
        <p:spPr>
          <a:xfrm>
            <a:off x="191911" y="5898356"/>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12</a:t>
            </a:r>
          </a:p>
        </p:txBody>
      </p:sp>
      <p:sp>
        <p:nvSpPr>
          <p:cNvPr id="28" name="Rounded Rectangle 27">
            <a:extLst>
              <a:ext uri="{FF2B5EF4-FFF2-40B4-BE49-F238E27FC236}">
                <a16:creationId xmlns:a16="http://schemas.microsoft.com/office/drawing/2014/main" id="{1DCC04C6-A15D-4740-B68D-0252D415374E}"/>
              </a:ext>
            </a:extLst>
          </p:cNvPr>
          <p:cNvSpPr/>
          <p:nvPr/>
        </p:nvSpPr>
        <p:spPr>
          <a:xfrm>
            <a:off x="191911" y="5244087"/>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11</a:t>
            </a:r>
          </a:p>
        </p:txBody>
      </p:sp>
      <p:pic>
        <p:nvPicPr>
          <p:cNvPr id="14" name="Graphic 13">
            <a:extLst>
              <a:ext uri="{FF2B5EF4-FFF2-40B4-BE49-F238E27FC236}">
                <a16:creationId xmlns:a16="http://schemas.microsoft.com/office/drawing/2014/main" id="{E6AC1193-962F-804D-8E5E-2E11C1F85E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4383" y="1383222"/>
            <a:ext cx="389632" cy="389632"/>
          </a:xfrm>
          <a:prstGeom prst="rect">
            <a:avLst/>
          </a:prstGeom>
        </p:spPr>
      </p:pic>
      <p:sp>
        <p:nvSpPr>
          <p:cNvPr id="16" name="Rounded Rectangle 15">
            <a:extLst>
              <a:ext uri="{FF2B5EF4-FFF2-40B4-BE49-F238E27FC236}">
                <a16:creationId xmlns:a16="http://schemas.microsoft.com/office/drawing/2014/main" id="{8F4BCF74-260D-3241-8530-31DACC463132}"/>
              </a:ext>
            </a:extLst>
          </p:cNvPr>
          <p:cNvSpPr/>
          <p:nvPr/>
        </p:nvSpPr>
        <p:spPr>
          <a:xfrm>
            <a:off x="1399861" y="20586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sp>
        <p:nvSpPr>
          <p:cNvPr id="36" name="Rounded Rectangle 35">
            <a:extLst>
              <a:ext uri="{FF2B5EF4-FFF2-40B4-BE49-F238E27FC236}">
                <a16:creationId xmlns:a16="http://schemas.microsoft.com/office/drawing/2014/main" id="{88390302-24A3-864C-B1E2-98643C8BB79A}"/>
              </a:ext>
            </a:extLst>
          </p:cNvPr>
          <p:cNvSpPr/>
          <p:nvPr/>
        </p:nvSpPr>
        <p:spPr>
          <a:xfrm>
            <a:off x="4498982" y="2049407"/>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pic>
        <p:nvPicPr>
          <p:cNvPr id="37" name="Graphic 36">
            <a:extLst>
              <a:ext uri="{FF2B5EF4-FFF2-40B4-BE49-F238E27FC236}">
                <a16:creationId xmlns:a16="http://schemas.microsoft.com/office/drawing/2014/main" id="{0B4DEA4A-E40D-214A-A1AE-AB170C293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137027"/>
            <a:ext cx="293407" cy="293407"/>
          </a:xfrm>
          <a:prstGeom prst="rect">
            <a:avLst/>
          </a:prstGeom>
        </p:spPr>
      </p:pic>
      <p:sp>
        <p:nvSpPr>
          <p:cNvPr id="48" name="Rectangle 47">
            <a:extLst>
              <a:ext uri="{FF2B5EF4-FFF2-40B4-BE49-F238E27FC236}">
                <a16:creationId xmlns:a16="http://schemas.microsoft.com/office/drawing/2014/main" id="{6522508E-BDF2-2D42-BE25-E1063535E119}"/>
              </a:ext>
            </a:extLst>
          </p:cNvPr>
          <p:cNvSpPr/>
          <p:nvPr/>
        </p:nvSpPr>
        <p:spPr>
          <a:xfrm>
            <a:off x="-28028" y="1326898"/>
            <a:ext cx="10255058"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Version                                                                      Linda-1</a:t>
            </a:r>
          </a:p>
        </p:txBody>
      </p:sp>
      <p:sp>
        <p:nvSpPr>
          <p:cNvPr id="49" name="Rounded Rectangle 48">
            <a:extLst>
              <a:ext uri="{FF2B5EF4-FFF2-40B4-BE49-F238E27FC236}">
                <a16:creationId xmlns:a16="http://schemas.microsoft.com/office/drawing/2014/main" id="{3AD4ABFE-D825-894B-880B-5B16C9B5F884}"/>
              </a:ext>
            </a:extLst>
          </p:cNvPr>
          <p:cNvSpPr/>
          <p:nvPr/>
        </p:nvSpPr>
        <p:spPr>
          <a:xfrm>
            <a:off x="1399860" y="2706379"/>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1" name="Graphic 50">
            <a:extLst>
              <a:ext uri="{FF2B5EF4-FFF2-40B4-BE49-F238E27FC236}">
                <a16:creationId xmlns:a16="http://schemas.microsoft.com/office/drawing/2014/main" id="{324AA259-DEC4-C946-BD6C-D441F0ACE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797435"/>
            <a:ext cx="293407" cy="293407"/>
          </a:xfrm>
          <a:prstGeom prst="rect">
            <a:avLst/>
          </a:prstGeom>
        </p:spPr>
      </p:pic>
      <p:sp>
        <p:nvSpPr>
          <p:cNvPr id="55" name="Rounded Rectangle 54">
            <a:extLst>
              <a:ext uri="{FF2B5EF4-FFF2-40B4-BE49-F238E27FC236}">
                <a16:creationId xmlns:a16="http://schemas.microsoft.com/office/drawing/2014/main" id="{A35FF6C1-DFF2-B649-ADBB-3B2744C15D39}"/>
              </a:ext>
            </a:extLst>
          </p:cNvPr>
          <p:cNvSpPr/>
          <p:nvPr/>
        </p:nvSpPr>
        <p:spPr>
          <a:xfrm>
            <a:off x="1399860" y="33663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7" name="Graphic 56">
            <a:extLst>
              <a:ext uri="{FF2B5EF4-FFF2-40B4-BE49-F238E27FC236}">
                <a16:creationId xmlns:a16="http://schemas.microsoft.com/office/drawing/2014/main" id="{570023C0-DA29-F540-A72B-7D02A19BFA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3457081"/>
            <a:ext cx="293407" cy="293407"/>
          </a:xfrm>
          <a:prstGeom prst="rect">
            <a:avLst/>
          </a:prstGeom>
        </p:spPr>
      </p:pic>
      <p:sp>
        <p:nvSpPr>
          <p:cNvPr id="61" name="Rounded Rectangle 60">
            <a:extLst>
              <a:ext uri="{FF2B5EF4-FFF2-40B4-BE49-F238E27FC236}">
                <a16:creationId xmlns:a16="http://schemas.microsoft.com/office/drawing/2014/main" id="{9820CE71-D400-7144-9CF7-0EAD135231A1}"/>
              </a:ext>
            </a:extLst>
          </p:cNvPr>
          <p:cNvSpPr/>
          <p:nvPr/>
        </p:nvSpPr>
        <p:spPr>
          <a:xfrm>
            <a:off x="1399860" y="40034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63" name="Graphic 62">
            <a:extLst>
              <a:ext uri="{FF2B5EF4-FFF2-40B4-BE49-F238E27FC236}">
                <a16:creationId xmlns:a16="http://schemas.microsoft.com/office/drawing/2014/main" id="{CC618AD4-51CD-0642-8D86-1677D59FDC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4101880"/>
            <a:ext cx="293407" cy="293407"/>
          </a:xfrm>
          <a:prstGeom prst="rect">
            <a:avLst/>
          </a:prstGeom>
        </p:spPr>
      </p:pic>
      <p:sp>
        <p:nvSpPr>
          <p:cNvPr id="67" name="Rounded Rectangle 66">
            <a:extLst>
              <a:ext uri="{FF2B5EF4-FFF2-40B4-BE49-F238E27FC236}">
                <a16:creationId xmlns:a16="http://schemas.microsoft.com/office/drawing/2014/main" id="{C998C24D-CB3A-D04D-811B-C67145509BD1}"/>
              </a:ext>
            </a:extLst>
          </p:cNvPr>
          <p:cNvSpPr/>
          <p:nvPr/>
        </p:nvSpPr>
        <p:spPr>
          <a:xfrm>
            <a:off x="1399860" y="4666483"/>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69" name="Graphic 68">
            <a:extLst>
              <a:ext uri="{FF2B5EF4-FFF2-40B4-BE49-F238E27FC236}">
                <a16:creationId xmlns:a16="http://schemas.microsoft.com/office/drawing/2014/main" id="{D51227C0-1040-3642-B47D-A7C6FEBA94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4747403"/>
            <a:ext cx="293407" cy="293407"/>
          </a:xfrm>
          <a:prstGeom prst="rect">
            <a:avLst/>
          </a:prstGeom>
        </p:spPr>
      </p:pic>
      <p:sp>
        <p:nvSpPr>
          <p:cNvPr id="73" name="Rounded Rectangle 72">
            <a:extLst>
              <a:ext uri="{FF2B5EF4-FFF2-40B4-BE49-F238E27FC236}">
                <a16:creationId xmlns:a16="http://schemas.microsoft.com/office/drawing/2014/main" id="{D22D32D5-DF86-784F-8B24-57F6F22B22D3}"/>
              </a:ext>
            </a:extLst>
          </p:cNvPr>
          <p:cNvSpPr/>
          <p:nvPr/>
        </p:nvSpPr>
        <p:spPr>
          <a:xfrm>
            <a:off x="1399860" y="5328027"/>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75" name="Graphic 74">
            <a:extLst>
              <a:ext uri="{FF2B5EF4-FFF2-40B4-BE49-F238E27FC236}">
                <a16:creationId xmlns:a16="http://schemas.microsoft.com/office/drawing/2014/main" id="{F5139903-D1F1-794E-AD9E-4279E2710B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5397924"/>
            <a:ext cx="293407" cy="293407"/>
          </a:xfrm>
          <a:prstGeom prst="rect">
            <a:avLst/>
          </a:prstGeom>
        </p:spPr>
      </p:pic>
      <p:sp>
        <p:nvSpPr>
          <p:cNvPr id="79" name="Rounded Rectangle 78">
            <a:extLst>
              <a:ext uri="{FF2B5EF4-FFF2-40B4-BE49-F238E27FC236}">
                <a16:creationId xmlns:a16="http://schemas.microsoft.com/office/drawing/2014/main" id="{A139FBA3-E5BF-2841-A21D-02CF2856BC9F}"/>
              </a:ext>
            </a:extLst>
          </p:cNvPr>
          <p:cNvSpPr/>
          <p:nvPr/>
        </p:nvSpPr>
        <p:spPr>
          <a:xfrm>
            <a:off x="1405102" y="5975021"/>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81" name="Graphic 80">
            <a:extLst>
              <a:ext uri="{FF2B5EF4-FFF2-40B4-BE49-F238E27FC236}">
                <a16:creationId xmlns:a16="http://schemas.microsoft.com/office/drawing/2014/main" id="{9D80D7FE-E263-284F-8C11-266430930C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6045489"/>
            <a:ext cx="293407" cy="293407"/>
          </a:xfrm>
          <a:prstGeom prst="rect">
            <a:avLst/>
          </a:prstGeom>
        </p:spPr>
      </p:pic>
      <p:pic>
        <p:nvPicPr>
          <p:cNvPr id="85" name="Graphic 84">
            <a:extLst>
              <a:ext uri="{FF2B5EF4-FFF2-40B4-BE49-F238E27FC236}">
                <a16:creationId xmlns:a16="http://schemas.microsoft.com/office/drawing/2014/main" id="{B3302C96-84E4-3540-8D91-840D5A2D0E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4308" y="6658741"/>
            <a:ext cx="347580" cy="347580"/>
          </a:xfrm>
          <a:prstGeom prst="rect">
            <a:avLst/>
          </a:prstGeom>
        </p:spPr>
      </p:pic>
      <p:sp>
        <p:nvSpPr>
          <p:cNvPr id="86" name="TextBox 85">
            <a:extLst>
              <a:ext uri="{FF2B5EF4-FFF2-40B4-BE49-F238E27FC236}">
                <a16:creationId xmlns:a16="http://schemas.microsoft.com/office/drawing/2014/main" id="{2289C719-4AF3-1E49-A2A0-7420F30F698F}"/>
              </a:ext>
            </a:extLst>
          </p:cNvPr>
          <p:cNvSpPr txBox="1"/>
          <p:nvPr/>
        </p:nvSpPr>
        <p:spPr>
          <a:xfrm>
            <a:off x="0" y="578942"/>
            <a:ext cx="1332416"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Home</a:t>
            </a:r>
          </a:p>
        </p:txBody>
      </p:sp>
      <p:sp>
        <p:nvSpPr>
          <p:cNvPr id="87" name="Rounded Rectangle 86">
            <a:extLst>
              <a:ext uri="{FF2B5EF4-FFF2-40B4-BE49-F238E27FC236}">
                <a16:creationId xmlns:a16="http://schemas.microsoft.com/office/drawing/2014/main" id="{2EC00662-BF32-E24C-8984-FFDEF3C20716}"/>
              </a:ext>
            </a:extLst>
          </p:cNvPr>
          <p:cNvSpPr/>
          <p:nvPr/>
        </p:nvSpPr>
        <p:spPr>
          <a:xfrm>
            <a:off x="4498980" y="2701972"/>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8" name="Rounded Rectangle 87">
            <a:extLst>
              <a:ext uri="{FF2B5EF4-FFF2-40B4-BE49-F238E27FC236}">
                <a16:creationId xmlns:a16="http://schemas.microsoft.com/office/drawing/2014/main" id="{64F6BEBC-25DC-3143-BB12-82A1136965C8}"/>
              </a:ext>
            </a:extLst>
          </p:cNvPr>
          <p:cNvSpPr/>
          <p:nvPr/>
        </p:nvSpPr>
        <p:spPr>
          <a:xfrm>
            <a:off x="4498981" y="336732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9" name="Rounded Rectangle 88">
            <a:extLst>
              <a:ext uri="{FF2B5EF4-FFF2-40B4-BE49-F238E27FC236}">
                <a16:creationId xmlns:a16="http://schemas.microsoft.com/office/drawing/2014/main" id="{86FFBDB8-5BF4-6549-AF4C-DD26CB7D8569}"/>
              </a:ext>
            </a:extLst>
          </p:cNvPr>
          <p:cNvSpPr/>
          <p:nvPr/>
        </p:nvSpPr>
        <p:spPr>
          <a:xfrm>
            <a:off x="4509501" y="400340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90" name="Rounded Rectangle 89">
            <a:extLst>
              <a:ext uri="{FF2B5EF4-FFF2-40B4-BE49-F238E27FC236}">
                <a16:creationId xmlns:a16="http://schemas.microsoft.com/office/drawing/2014/main" id="{FD3372EB-DA0F-8746-B781-2D4A57F3530C}"/>
              </a:ext>
            </a:extLst>
          </p:cNvPr>
          <p:cNvSpPr/>
          <p:nvPr/>
        </p:nvSpPr>
        <p:spPr>
          <a:xfrm>
            <a:off x="4509501" y="4652367"/>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91" name="Rounded Rectangle 90">
            <a:extLst>
              <a:ext uri="{FF2B5EF4-FFF2-40B4-BE49-F238E27FC236}">
                <a16:creationId xmlns:a16="http://schemas.microsoft.com/office/drawing/2014/main" id="{F8029D66-D155-604E-8D55-6875BFFE2375}"/>
              </a:ext>
            </a:extLst>
          </p:cNvPr>
          <p:cNvSpPr/>
          <p:nvPr/>
        </p:nvSpPr>
        <p:spPr>
          <a:xfrm>
            <a:off x="4509501" y="5320752"/>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92" name="Rounded Rectangle 91">
            <a:extLst>
              <a:ext uri="{FF2B5EF4-FFF2-40B4-BE49-F238E27FC236}">
                <a16:creationId xmlns:a16="http://schemas.microsoft.com/office/drawing/2014/main" id="{6E219079-B147-C441-AA35-892776C0DB8D}"/>
              </a:ext>
            </a:extLst>
          </p:cNvPr>
          <p:cNvSpPr/>
          <p:nvPr/>
        </p:nvSpPr>
        <p:spPr>
          <a:xfrm>
            <a:off x="4498980" y="5975021"/>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pic>
        <p:nvPicPr>
          <p:cNvPr id="93" name="Graphic 92">
            <a:extLst>
              <a:ext uri="{FF2B5EF4-FFF2-40B4-BE49-F238E27FC236}">
                <a16:creationId xmlns:a16="http://schemas.microsoft.com/office/drawing/2014/main" id="{5AF22A10-4F53-114F-81B2-EFBCF89403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81281" y="4723607"/>
            <a:ext cx="297766" cy="297766"/>
          </a:xfrm>
          <a:prstGeom prst="rect">
            <a:avLst/>
          </a:prstGeom>
        </p:spPr>
      </p:pic>
      <p:pic>
        <p:nvPicPr>
          <p:cNvPr id="94" name="Graphic 93">
            <a:extLst>
              <a:ext uri="{FF2B5EF4-FFF2-40B4-BE49-F238E27FC236}">
                <a16:creationId xmlns:a16="http://schemas.microsoft.com/office/drawing/2014/main" id="{9FDD6179-8449-724B-99F8-0EDE79ABEE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4106383"/>
            <a:ext cx="297766" cy="297766"/>
          </a:xfrm>
          <a:prstGeom prst="rect">
            <a:avLst/>
          </a:prstGeom>
        </p:spPr>
      </p:pic>
      <p:pic>
        <p:nvPicPr>
          <p:cNvPr id="95" name="Graphic 94">
            <a:extLst>
              <a:ext uri="{FF2B5EF4-FFF2-40B4-BE49-F238E27FC236}">
                <a16:creationId xmlns:a16="http://schemas.microsoft.com/office/drawing/2014/main" id="{B92547B4-531C-8E46-8476-B3B0E34BF5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5436149"/>
            <a:ext cx="297766" cy="297766"/>
          </a:xfrm>
          <a:prstGeom prst="rect">
            <a:avLst/>
          </a:prstGeom>
        </p:spPr>
      </p:pic>
      <p:pic>
        <p:nvPicPr>
          <p:cNvPr id="96" name="Graphic 95">
            <a:extLst>
              <a:ext uri="{FF2B5EF4-FFF2-40B4-BE49-F238E27FC236}">
                <a16:creationId xmlns:a16="http://schemas.microsoft.com/office/drawing/2014/main" id="{1D871B84-97F1-D142-A34B-3E6281F1F6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6073637"/>
            <a:ext cx="297766" cy="297766"/>
          </a:xfrm>
          <a:prstGeom prst="rect">
            <a:avLst/>
          </a:prstGeom>
        </p:spPr>
      </p:pic>
      <p:pic>
        <p:nvPicPr>
          <p:cNvPr id="97" name="Graphic 96">
            <a:extLst>
              <a:ext uri="{FF2B5EF4-FFF2-40B4-BE49-F238E27FC236}">
                <a16:creationId xmlns:a16="http://schemas.microsoft.com/office/drawing/2014/main" id="{4B4EF38C-AD5B-CE47-867E-FDE3636640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3457081"/>
            <a:ext cx="297766" cy="297766"/>
          </a:xfrm>
          <a:prstGeom prst="rect">
            <a:avLst/>
          </a:prstGeom>
        </p:spPr>
      </p:pic>
      <p:pic>
        <p:nvPicPr>
          <p:cNvPr id="98" name="Graphic 97">
            <a:extLst>
              <a:ext uri="{FF2B5EF4-FFF2-40B4-BE49-F238E27FC236}">
                <a16:creationId xmlns:a16="http://schemas.microsoft.com/office/drawing/2014/main" id="{D97058E2-4479-074B-8818-46913C391B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21076" y="2797435"/>
            <a:ext cx="297766" cy="297766"/>
          </a:xfrm>
          <a:prstGeom prst="rect">
            <a:avLst/>
          </a:prstGeom>
        </p:spPr>
      </p:pic>
      <p:pic>
        <p:nvPicPr>
          <p:cNvPr id="99" name="Graphic 98">
            <a:extLst>
              <a:ext uri="{FF2B5EF4-FFF2-40B4-BE49-F238E27FC236}">
                <a16:creationId xmlns:a16="http://schemas.microsoft.com/office/drawing/2014/main" id="{FAA8E0C8-70A1-F947-B73B-9DE663B4B0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2151459"/>
            <a:ext cx="297766" cy="297766"/>
          </a:xfrm>
          <a:prstGeom prst="rect">
            <a:avLst/>
          </a:prstGeom>
        </p:spPr>
      </p:pic>
      <p:sp>
        <p:nvSpPr>
          <p:cNvPr id="101" name="Rounded Rectangle 100">
            <a:extLst>
              <a:ext uri="{FF2B5EF4-FFF2-40B4-BE49-F238E27FC236}">
                <a16:creationId xmlns:a16="http://schemas.microsoft.com/office/drawing/2014/main" id="{792A3DC2-430C-D244-AFC5-13AD3343D6BE}"/>
              </a:ext>
            </a:extLst>
          </p:cNvPr>
          <p:cNvSpPr/>
          <p:nvPr/>
        </p:nvSpPr>
        <p:spPr>
          <a:xfrm>
            <a:off x="128674" y="3687210"/>
            <a:ext cx="6496631" cy="97927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All version has pre-structured Lecture Plan document For Each Week</a:t>
            </a:r>
          </a:p>
        </p:txBody>
      </p:sp>
      <p:sp>
        <p:nvSpPr>
          <p:cNvPr id="2" name="TextBox 1">
            <a:extLst>
              <a:ext uri="{FF2B5EF4-FFF2-40B4-BE49-F238E27FC236}">
                <a16:creationId xmlns:a16="http://schemas.microsoft.com/office/drawing/2014/main" id="{1B4641D1-D251-904E-840F-751A3F6A7FAA}"/>
              </a:ext>
            </a:extLst>
          </p:cNvPr>
          <p:cNvSpPr txBox="1"/>
          <p:nvPr/>
        </p:nvSpPr>
        <p:spPr>
          <a:xfrm>
            <a:off x="2031322" y="1778996"/>
            <a:ext cx="1989754" cy="400110"/>
          </a:xfrm>
          <a:prstGeom prst="rect">
            <a:avLst/>
          </a:prstGeom>
          <a:noFill/>
        </p:spPr>
        <p:txBody>
          <a:bodyPr wrap="square" rtlCol="0">
            <a:spAutoFit/>
          </a:bodyPr>
          <a:lstStyle/>
          <a:p>
            <a:r>
              <a:rPr lang="en-US" sz="2000" b="1" dirty="0">
                <a:solidFill>
                  <a:schemeClr val="accent1"/>
                </a:solidFill>
              </a:rPr>
              <a:t>// Click edit icon </a:t>
            </a:r>
          </a:p>
        </p:txBody>
      </p:sp>
      <p:pic>
        <p:nvPicPr>
          <p:cNvPr id="52" name="Graphic 51">
            <a:extLst>
              <a:ext uri="{FF2B5EF4-FFF2-40B4-BE49-F238E27FC236}">
                <a16:creationId xmlns:a16="http://schemas.microsoft.com/office/drawing/2014/main" id="{713A0C5E-1AE8-2E4F-975B-7859C97E8D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74733" y="6658741"/>
            <a:ext cx="347580" cy="347580"/>
          </a:xfrm>
          <a:prstGeom prst="rect">
            <a:avLst/>
          </a:prstGeom>
        </p:spPr>
      </p:pic>
      <p:grpSp>
        <p:nvGrpSpPr>
          <p:cNvPr id="45" name="Group 44">
            <a:extLst>
              <a:ext uri="{FF2B5EF4-FFF2-40B4-BE49-F238E27FC236}">
                <a16:creationId xmlns:a16="http://schemas.microsoft.com/office/drawing/2014/main" id="{FE5AC7EF-0142-B44C-AC3B-F56CC6D62FC0}"/>
              </a:ext>
            </a:extLst>
          </p:cNvPr>
          <p:cNvGrpSpPr/>
          <p:nvPr/>
        </p:nvGrpSpPr>
        <p:grpSpPr>
          <a:xfrm>
            <a:off x="-5241" y="0"/>
            <a:ext cx="12186731" cy="483476"/>
            <a:chOff x="-5242" y="0"/>
            <a:chExt cx="12186731" cy="483476"/>
          </a:xfrm>
        </p:grpSpPr>
        <p:grpSp>
          <p:nvGrpSpPr>
            <p:cNvPr id="46" name="Group 45">
              <a:extLst>
                <a:ext uri="{FF2B5EF4-FFF2-40B4-BE49-F238E27FC236}">
                  <a16:creationId xmlns:a16="http://schemas.microsoft.com/office/drawing/2014/main" id="{140F260F-E9F3-9743-A3CF-87C32E6C0D34}"/>
                </a:ext>
              </a:extLst>
            </p:cNvPr>
            <p:cNvGrpSpPr/>
            <p:nvPr/>
          </p:nvGrpSpPr>
          <p:grpSpPr>
            <a:xfrm>
              <a:off x="-5242" y="0"/>
              <a:ext cx="12186731" cy="483476"/>
              <a:chOff x="-5242" y="0"/>
              <a:chExt cx="12186731" cy="483476"/>
            </a:xfrm>
          </p:grpSpPr>
          <p:sp>
            <p:nvSpPr>
              <p:cNvPr id="50" name="Rectangle 49">
                <a:extLst>
                  <a:ext uri="{FF2B5EF4-FFF2-40B4-BE49-F238E27FC236}">
                    <a16:creationId xmlns:a16="http://schemas.microsoft.com/office/drawing/2014/main" id="{38B64609-CEBF-9447-91D7-BB86670F307F}"/>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10" action="ppaction://hlinksldjump"/>
                <a:extLst>
                  <a:ext uri="{FF2B5EF4-FFF2-40B4-BE49-F238E27FC236}">
                    <a16:creationId xmlns:a16="http://schemas.microsoft.com/office/drawing/2014/main" id="{33904E5E-A870-E340-A168-3C42A3938CD0}"/>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54" name="Rectangle 53">
                <a:hlinkClick r:id="rId11" action="ppaction://hlinksldjump"/>
                <a:extLst>
                  <a:ext uri="{FF2B5EF4-FFF2-40B4-BE49-F238E27FC236}">
                    <a16:creationId xmlns:a16="http://schemas.microsoft.com/office/drawing/2014/main" id="{43368F0F-8367-BF4C-BA1D-96656B4D801C}"/>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56" name="Rectangle 55">
                <a:hlinkClick r:id="rId12" action="ppaction://hlinksldjump"/>
                <a:extLst>
                  <a:ext uri="{FF2B5EF4-FFF2-40B4-BE49-F238E27FC236}">
                    <a16:creationId xmlns:a16="http://schemas.microsoft.com/office/drawing/2014/main" id="{2373764E-314C-1B46-A399-511006A5B52D}"/>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58" name="UserAccountButton">
                <a:extLst>
                  <a:ext uri="{FF2B5EF4-FFF2-40B4-BE49-F238E27FC236}">
                    <a16:creationId xmlns:a16="http://schemas.microsoft.com/office/drawing/2014/main" id="{75CB2B4F-0979-654A-8193-09669D58AB91}"/>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47" name="Rectangle 46">
              <a:hlinkClick r:id="rId13" action="ppaction://hlinksldjump"/>
              <a:extLst>
                <a:ext uri="{FF2B5EF4-FFF2-40B4-BE49-F238E27FC236}">
                  <a16:creationId xmlns:a16="http://schemas.microsoft.com/office/drawing/2014/main" id="{24F272B6-484D-7C48-9595-FAE9BB9398B8}"/>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pic>
        <p:nvPicPr>
          <p:cNvPr id="59" name="Graphic 58">
            <a:extLst>
              <a:ext uri="{FF2B5EF4-FFF2-40B4-BE49-F238E27FC236}">
                <a16:creationId xmlns:a16="http://schemas.microsoft.com/office/drawing/2014/main" id="{96F4AA67-EE58-4548-B715-91C32293B99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697" y="2104952"/>
            <a:ext cx="389632" cy="389632"/>
          </a:xfrm>
          <a:prstGeom prst="rect">
            <a:avLst/>
          </a:prstGeom>
        </p:spPr>
      </p:pic>
      <p:pic>
        <p:nvPicPr>
          <p:cNvPr id="60" name="Graphic 59">
            <a:extLst>
              <a:ext uri="{FF2B5EF4-FFF2-40B4-BE49-F238E27FC236}">
                <a16:creationId xmlns:a16="http://schemas.microsoft.com/office/drawing/2014/main" id="{6486E5DD-548A-3C4F-B225-845A73B5E57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697" y="2732562"/>
            <a:ext cx="389632" cy="389632"/>
          </a:xfrm>
          <a:prstGeom prst="rect">
            <a:avLst/>
          </a:prstGeom>
        </p:spPr>
      </p:pic>
      <p:pic>
        <p:nvPicPr>
          <p:cNvPr id="62" name="Graphic 61">
            <a:extLst>
              <a:ext uri="{FF2B5EF4-FFF2-40B4-BE49-F238E27FC236}">
                <a16:creationId xmlns:a16="http://schemas.microsoft.com/office/drawing/2014/main" id="{17856EB3-A232-554C-B801-3CD49AF31A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3381837"/>
            <a:ext cx="389632" cy="389632"/>
          </a:xfrm>
          <a:prstGeom prst="rect">
            <a:avLst/>
          </a:prstGeom>
        </p:spPr>
      </p:pic>
      <p:pic>
        <p:nvPicPr>
          <p:cNvPr id="64" name="Graphic 63">
            <a:extLst>
              <a:ext uri="{FF2B5EF4-FFF2-40B4-BE49-F238E27FC236}">
                <a16:creationId xmlns:a16="http://schemas.microsoft.com/office/drawing/2014/main" id="{D4066140-628A-A64C-9DCC-885DF28C3B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8291" y="4030814"/>
            <a:ext cx="389632" cy="389632"/>
          </a:xfrm>
          <a:prstGeom prst="rect">
            <a:avLst/>
          </a:prstGeom>
        </p:spPr>
      </p:pic>
      <p:pic>
        <p:nvPicPr>
          <p:cNvPr id="65" name="Graphic 64">
            <a:extLst>
              <a:ext uri="{FF2B5EF4-FFF2-40B4-BE49-F238E27FC236}">
                <a16:creationId xmlns:a16="http://schemas.microsoft.com/office/drawing/2014/main" id="{FE91CABE-0945-3441-8715-7902D6D5473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5967727"/>
            <a:ext cx="389632" cy="389632"/>
          </a:xfrm>
          <a:prstGeom prst="rect">
            <a:avLst/>
          </a:prstGeom>
        </p:spPr>
      </p:pic>
      <p:pic>
        <p:nvPicPr>
          <p:cNvPr id="66" name="Graphic 65">
            <a:extLst>
              <a:ext uri="{FF2B5EF4-FFF2-40B4-BE49-F238E27FC236}">
                <a16:creationId xmlns:a16="http://schemas.microsoft.com/office/drawing/2014/main" id="{0D15F957-93D9-8848-8B43-104A41FE22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4714398"/>
            <a:ext cx="389632" cy="389632"/>
          </a:xfrm>
          <a:prstGeom prst="rect">
            <a:avLst/>
          </a:prstGeom>
        </p:spPr>
      </p:pic>
      <p:pic>
        <p:nvPicPr>
          <p:cNvPr id="68" name="Graphic 67">
            <a:extLst>
              <a:ext uri="{FF2B5EF4-FFF2-40B4-BE49-F238E27FC236}">
                <a16:creationId xmlns:a16="http://schemas.microsoft.com/office/drawing/2014/main" id="{B50A6E44-023A-E144-82B6-9A3D8966A87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5374949"/>
            <a:ext cx="389632" cy="389632"/>
          </a:xfrm>
          <a:prstGeom prst="rect">
            <a:avLst/>
          </a:prstGeom>
        </p:spPr>
      </p:pic>
      <p:sp>
        <p:nvSpPr>
          <p:cNvPr id="70" name="Rectangle 69">
            <a:extLst>
              <a:ext uri="{FF2B5EF4-FFF2-40B4-BE49-F238E27FC236}">
                <a16:creationId xmlns:a16="http://schemas.microsoft.com/office/drawing/2014/main" id="{E151E97E-CE9A-7140-908C-46FB21FE45CD}"/>
              </a:ext>
            </a:extLst>
          </p:cNvPr>
          <p:cNvSpPr/>
          <p:nvPr/>
        </p:nvSpPr>
        <p:spPr>
          <a:xfrm>
            <a:off x="8482435" y="1325252"/>
            <a:ext cx="1744590"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Set Dates </a:t>
            </a:r>
          </a:p>
        </p:txBody>
      </p:sp>
      <p:pic>
        <p:nvPicPr>
          <p:cNvPr id="71" name="Graphic 70">
            <a:extLst>
              <a:ext uri="{FF2B5EF4-FFF2-40B4-BE49-F238E27FC236}">
                <a16:creationId xmlns:a16="http://schemas.microsoft.com/office/drawing/2014/main" id="{99994728-BABC-114B-B406-9E86C20359C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00402" y="1370786"/>
            <a:ext cx="389632" cy="389632"/>
          </a:xfrm>
          <a:prstGeom prst="rect">
            <a:avLst/>
          </a:prstGeom>
        </p:spPr>
      </p:pic>
    </p:spTree>
    <p:extLst>
      <p:ext uri="{BB962C8B-B14F-4D97-AF65-F5344CB8AC3E}">
        <p14:creationId xmlns:p14="http://schemas.microsoft.com/office/powerpoint/2010/main" val="2569913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Action Button: Back or Previous 25">
            <a:hlinkClick r:id="" action="ppaction://hlinkshowjump?jump=previousslide" highlightClick="1"/>
            <a:extLst>
              <a:ext uri="{FF2B5EF4-FFF2-40B4-BE49-F238E27FC236}">
                <a16:creationId xmlns:a16="http://schemas.microsoft.com/office/drawing/2014/main" id="{56F55C54-602D-E94D-9835-465BCC7AFD95}"/>
              </a:ext>
            </a:extLst>
          </p:cNvPr>
          <p:cNvSpPr/>
          <p:nvPr/>
        </p:nvSpPr>
        <p:spPr>
          <a:xfrm>
            <a:off x="94592" y="553998"/>
            <a:ext cx="378374" cy="3693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EDD9E9F-24EB-6540-B163-AB24E69492AA}"/>
              </a:ext>
            </a:extLst>
          </p:cNvPr>
          <p:cNvSpPr txBox="1"/>
          <p:nvPr/>
        </p:nvSpPr>
        <p:spPr>
          <a:xfrm>
            <a:off x="472966" y="562068"/>
            <a:ext cx="1463559" cy="369332"/>
          </a:xfrm>
          <a:prstGeom prst="rect">
            <a:avLst/>
          </a:prstGeom>
          <a:noFill/>
        </p:spPr>
        <p:txBody>
          <a:bodyPr wrap="square" rtlCol="0">
            <a:spAutoFit/>
          </a:bodyPr>
          <a:lstStyle/>
          <a:p>
            <a:r>
              <a:rPr lang="en-US" dirty="0"/>
              <a:t> Go Back</a:t>
            </a:r>
          </a:p>
        </p:txBody>
      </p:sp>
      <p:graphicFrame>
        <p:nvGraphicFramePr>
          <p:cNvPr id="2" name="Table 1">
            <a:extLst>
              <a:ext uri="{FF2B5EF4-FFF2-40B4-BE49-F238E27FC236}">
                <a16:creationId xmlns:a16="http://schemas.microsoft.com/office/drawing/2014/main" id="{F64F6D33-D270-CA4E-B7F8-66814BA80397}"/>
              </a:ext>
            </a:extLst>
          </p:cNvPr>
          <p:cNvGraphicFramePr>
            <a:graphicFrameLocks noGrp="1"/>
          </p:cNvGraphicFramePr>
          <p:nvPr>
            <p:extLst>
              <p:ext uri="{D42A27DB-BD31-4B8C-83A1-F6EECF244321}">
                <p14:modId xmlns:p14="http://schemas.microsoft.com/office/powerpoint/2010/main" val="467995524"/>
              </p:ext>
            </p:extLst>
          </p:nvPr>
        </p:nvGraphicFramePr>
        <p:xfrm>
          <a:off x="688622" y="1858979"/>
          <a:ext cx="10430934" cy="4999021"/>
        </p:xfrm>
        <a:graphic>
          <a:graphicData uri="http://schemas.openxmlformats.org/drawingml/2006/table">
            <a:tbl>
              <a:tblPr firstRow="1" firstCol="1" bandRow="1">
                <a:tableStyleId>{5C22544A-7EE6-4342-B048-85BDC9FD1C3A}</a:tableStyleId>
              </a:tblPr>
              <a:tblGrid>
                <a:gridCol w="1580445">
                  <a:extLst>
                    <a:ext uri="{9D8B030D-6E8A-4147-A177-3AD203B41FA5}">
                      <a16:colId xmlns:a16="http://schemas.microsoft.com/office/drawing/2014/main" val="285771100"/>
                    </a:ext>
                  </a:extLst>
                </a:gridCol>
                <a:gridCol w="8850489">
                  <a:extLst>
                    <a:ext uri="{9D8B030D-6E8A-4147-A177-3AD203B41FA5}">
                      <a16:colId xmlns:a16="http://schemas.microsoft.com/office/drawing/2014/main" val="4206441304"/>
                    </a:ext>
                  </a:extLst>
                </a:gridCol>
              </a:tblGrid>
              <a:tr h="522316">
                <a:tc gridSpan="2">
                  <a:txBody>
                    <a:bodyPr/>
                    <a:lstStyle/>
                    <a:p>
                      <a:pPr marL="63500" algn="ctr">
                        <a:lnSpc>
                          <a:spcPct val="107000"/>
                        </a:lnSpc>
                        <a:spcAft>
                          <a:spcPts val="0"/>
                        </a:spcAft>
                      </a:pPr>
                      <a:r>
                        <a:rPr lang="en-GB" sz="2000" dirty="0">
                          <a:effectLst/>
                        </a:rPr>
                        <a:t>Lesson 1 - Baseline testing and Introduction to </a:t>
                      </a:r>
                      <a:r>
                        <a:rPr lang="en-GB" sz="2000" dirty="0" err="1">
                          <a:effectLst/>
                        </a:rPr>
                        <a:t>Micro:bits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1903" marR="41903" marT="41903" marB="41903"/>
                </a:tc>
                <a:tc hMerge="1">
                  <a:txBody>
                    <a:bodyPr/>
                    <a:lstStyle/>
                    <a:p>
                      <a:endParaRPr lang="en-US"/>
                    </a:p>
                  </a:txBody>
                  <a:tcPr/>
                </a:tc>
                <a:extLst>
                  <a:ext uri="{0D108BD9-81ED-4DB2-BD59-A6C34878D82A}">
                    <a16:rowId xmlns:a16="http://schemas.microsoft.com/office/drawing/2014/main" val="609292216"/>
                  </a:ext>
                </a:extLst>
              </a:tr>
              <a:tr h="812249">
                <a:tc>
                  <a:txBody>
                    <a:bodyPr/>
                    <a:lstStyle/>
                    <a:p>
                      <a:pPr marL="63500" algn="ctr">
                        <a:lnSpc>
                          <a:spcPct val="107000"/>
                        </a:lnSpc>
                        <a:spcBef>
                          <a:spcPts val="1200"/>
                        </a:spcBef>
                        <a:spcAft>
                          <a:spcPts val="1200"/>
                        </a:spcAft>
                      </a:pPr>
                      <a:r>
                        <a:rPr lang="en-GB" sz="1400" dirty="0">
                          <a:effectLst/>
                        </a:rPr>
                        <a:t>Learning Objectives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903" marR="41903" marT="41903" marB="41903"/>
                </a:tc>
                <a:tc>
                  <a:txBody>
                    <a:bodyPr/>
                    <a:lstStyle/>
                    <a:p>
                      <a:pPr marL="342900" lvl="0" indent="-342900" fontAlgn="base">
                        <a:lnSpc>
                          <a:spcPct val="107000"/>
                        </a:lnSpc>
                        <a:spcAft>
                          <a:spcPts val="0"/>
                        </a:spcAft>
                        <a:buSzPts val="1000"/>
                        <a:buFont typeface="Symbol" pitchFamily="2" charset="2"/>
                        <a:buChar char=""/>
                        <a:tabLst>
                          <a:tab pos="457200" algn="l"/>
                        </a:tabLst>
                      </a:pPr>
                      <a:r>
                        <a:rPr lang="en-GB" sz="1400" dirty="0">
                          <a:effectLst/>
                        </a:rPr>
                        <a:t>Demonstrate your current knowledge of programming concepts</a:t>
                      </a:r>
                      <a:endParaRPr lang="en-US" sz="1400" dirty="0">
                        <a:effectLst/>
                      </a:endParaRPr>
                    </a:p>
                    <a:p>
                      <a:pPr marL="342900" lvl="0" indent="-342900" fontAlgn="base">
                        <a:lnSpc>
                          <a:spcPct val="107000"/>
                        </a:lnSpc>
                        <a:spcAft>
                          <a:spcPts val="0"/>
                        </a:spcAft>
                        <a:buSzPts val="1000"/>
                        <a:buFont typeface="Symbol" pitchFamily="2" charset="2"/>
                        <a:buChar char=""/>
                        <a:tabLst>
                          <a:tab pos="457200" algn="l"/>
                        </a:tabLst>
                      </a:pPr>
                      <a:r>
                        <a:rPr lang="en-GB" sz="1400" dirty="0">
                          <a:effectLst/>
                        </a:rPr>
                        <a:t>Summarise your understanding of a </a:t>
                      </a:r>
                      <a:r>
                        <a:rPr lang="en-GB" sz="1400" dirty="0" err="1">
                          <a:effectLst/>
                        </a:rPr>
                        <a:t>Micro:bit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1903" marR="41903" marT="41903" marB="41903"/>
                </a:tc>
                <a:extLst>
                  <a:ext uri="{0D108BD9-81ED-4DB2-BD59-A6C34878D82A}">
                    <a16:rowId xmlns:a16="http://schemas.microsoft.com/office/drawing/2014/main" val="480467189"/>
                  </a:ext>
                </a:extLst>
              </a:tr>
              <a:tr h="1705984">
                <a:tc>
                  <a:txBody>
                    <a:bodyPr/>
                    <a:lstStyle/>
                    <a:p>
                      <a:pPr marL="63500" algn="ctr">
                        <a:lnSpc>
                          <a:spcPct val="107000"/>
                        </a:lnSpc>
                        <a:spcBef>
                          <a:spcPts val="1200"/>
                        </a:spcBef>
                        <a:spcAft>
                          <a:spcPts val="1200"/>
                        </a:spcAft>
                      </a:pPr>
                      <a:r>
                        <a:rPr lang="en-GB" sz="1400" u="none" dirty="0">
                          <a:effectLst/>
                        </a:rPr>
                        <a:t>Discussion</a:t>
                      </a:r>
                      <a:endParaRPr lang="en-US" sz="1400" u="none" dirty="0">
                        <a:effectLst/>
                        <a:latin typeface="Calibri" panose="020F0502020204030204" pitchFamily="34" charset="0"/>
                        <a:ea typeface="Calibri" panose="020F0502020204030204" pitchFamily="34" charset="0"/>
                        <a:cs typeface="Times New Roman" panose="02020603050405020304" pitchFamily="18" charset="0"/>
                      </a:endParaRPr>
                    </a:p>
                  </a:txBody>
                  <a:tcPr marL="41903" marR="41903" marT="41903" marB="41903"/>
                </a:tc>
                <a:tc>
                  <a:txBody>
                    <a:bodyPr/>
                    <a:lstStyle/>
                    <a:p>
                      <a:pPr marL="57150">
                        <a:lnSpc>
                          <a:spcPct val="107000"/>
                        </a:lnSpc>
                        <a:spcAft>
                          <a:spcPts val="0"/>
                        </a:spcAft>
                      </a:pPr>
                      <a:r>
                        <a:rPr lang="en-GB" sz="1400" dirty="0">
                          <a:effectLst/>
                        </a:rPr>
                        <a:t>Explain unit</a:t>
                      </a:r>
                      <a:endParaRPr lang="en-US" sz="1400" dirty="0">
                        <a:effectLst/>
                      </a:endParaRPr>
                    </a:p>
                    <a:p>
                      <a:pPr marL="57150">
                        <a:lnSpc>
                          <a:spcPct val="107000"/>
                        </a:lnSpc>
                        <a:spcAft>
                          <a:spcPts val="0"/>
                        </a:spcAft>
                      </a:pPr>
                      <a:r>
                        <a:rPr lang="en-GB" sz="1400" dirty="0">
                          <a:effectLst/>
                        </a:rPr>
                        <a:t>Students will be completing a project for Open Lab at Newcastle University.  The Researchers at Open Lab will set a project to be completed and returned to them so they can see the outcome.</a:t>
                      </a:r>
                      <a:endParaRPr lang="en-US" sz="1400" dirty="0">
                        <a:effectLst/>
                      </a:endParaRPr>
                    </a:p>
                    <a:p>
                      <a:pPr marL="57150">
                        <a:lnSpc>
                          <a:spcPct val="107000"/>
                        </a:lnSpc>
                        <a:spcAft>
                          <a:spcPts val="0"/>
                        </a:spcAft>
                      </a:pPr>
                      <a:r>
                        <a:rPr lang="en-GB" sz="1400" dirty="0">
                          <a:effectLst/>
                        </a:rPr>
                        <a:t>In order to complete the project students will learn how to use a </a:t>
                      </a:r>
                      <a:r>
                        <a:rPr lang="en-GB" sz="1400" dirty="0" err="1">
                          <a:effectLst/>
                        </a:rPr>
                        <a:t>Micro:bit</a:t>
                      </a:r>
                      <a:r>
                        <a:rPr lang="en-GB" sz="1400" dirty="0">
                          <a:effectLst/>
                        </a:rPr>
                        <a:t> which is a small computer that can be coded using the text based programming language Micro Python.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903" marR="41903" marT="41903" marB="41903"/>
                </a:tc>
                <a:extLst>
                  <a:ext uri="{0D108BD9-81ED-4DB2-BD59-A6C34878D82A}">
                    <a16:rowId xmlns:a16="http://schemas.microsoft.com/office/drawing/2014/main" val="1870150522"/>
                  </a:ext>
                </a:extLst>
              </a:tr>
              <a:tr h="1366442">
                <a:tc>
                  <a:txBody>
                    <a:bodyPr/>
                    <a:lstStyle/>
                    <a:p>
                      <a:pPr marL="63500" algn="ctr">
                        <a:lnSpc>
                          <a:spcPct val="107000"/>
                        </a:lnSpc>
                        <a:spcBef>
                          <a:spcPts val="1200"/>
                        </a:spcBef>
                        <a:spcAft>
                          <a:spcPts val="1200"/>
                        </a:spcAft>
                      </a:pPr>
                      <a:r>
                        <a:rPr lang="en-GB" sz="1400" dirty="0">
                          <a:effectLst/>
                        </a:rPr>
                        <a:t> Task</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903" marR="41903" marT="41903" marB="41903"/>
                </a:tc>
                <a:tc>
                  <a:txBody>
                    <a:bodyPr/>
                    <a:lstStyle/>
                    <a:p>
                      <a:pPr marL="63500" marR="38100">
                        <a:lnSpc>
                          <a:spcPct val="107000"/>
                        </a:lnSpc>
                        <a:spcBef>
                          <a:spcPts val="1200"/>
                        </a:spcBef>
                        <a:spcAft>
                          <a:spcPts val="1200"/>
                        </a:spcAft>
                      </a:pPr>
                      <a:r>
                        <a:rPr lang="en-GB" sz="1400" dirty="0">
                          <a:effectLst/>
                        </a:rPr>
                        <a:t>Students to complete baseline test.  This is in the format of a google quiz which is self marking and allows students to gain immediate feedback.</a:t>
                      </a:r>
                      <a:endParaRPr lang="en-US" sz="1400" dirty="0">
                        <a:effectLst/>
                      </a:endParaRPr>
                    </a:p>
                    <a:p>
                      <a:pPr marL="63500" marR="38100">
                        <a:lnSpc>
                          <a:spcPct val="107000"/>
                        </a:lnSpc>
                        <a:spcBef>
                          <a:spcPts val="1200"/>
                        </a:spcBef>
                        <a:spcAft>
                          <a:spcPts val="1200"/>
                        </a:spcAft>
                      </a:pPr>
                      <a:r>
                        <a:rPr lang="en-GB" sz="1400" dirty="0">
                          <a:effectLst/>
                        </a:rPr>
                        <a:t>NOTE: The quiz should be shared with students prior to the start of the lesson.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903" marR="41903" marT="41903" marB="41903"/>
                </a:tc>
                <a:extLst>
                  <a:ext uri="{0D108BD9-81ED-4DB2-BD59-A6C34878D82A}">
                    <a16:rowId xmlns:a16="http://schemas.microsoft.com/office/drawing/2014/main" val="3848901642"/>
                  </a:ext>
                </a:extLst>
              </a:tr>
              <a:tr h="592030">
                <a:tc>
                  <a:txBody>
                    <a:bodyPr/>
                    <a:lstStyle/>
                    <a:p>
                      <a:pPr marL="63500" algn="ctr">
                        <a:lnSpc>
                          <a:spcPct val="107000"/>
                        </a:lnSpc>
                        <a:spcBef>
                          <a:spcPts val="1200"/>
                        </a:spcBef>
                        <a:spcAft>
                          <a:spcPts val="1200"/>
                        </a:spcAft>
                      </a:pPr>
                      <a:r>
                        <a:rPr lang="en-GB" sz="1400" dirty="0">
                          <a:effectLst/>
                        </a:rPr>
                        <a:t>Plenary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903" marR="41903" marT="41903" marB="41903"/>
                </a:tc>
                <a:tc>
                  <a:txBody>
                    <a:bodyPr/>
                    <a:lstStyle/>
                    <a:p>
                      <a:pPr marL="57150" marR="38100">
                        <a:lnSpc>
                          <a:spcPct val="107000"/>
                        </a:lnSpc>
                        <a:spcAft>
                          <a:spcPts val="0"/>
                        </a:spcAft>
                      </a:pPr>
                      <a:r>
                        <a:rPr lang="en-GB" sz="1400" dirty="0">
                          <a:effectLst/>
                        </a:rPr>
                        <a:t>Share the findings of their research with the person next to them.  They are then to share their partners’ findings with the class.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1903" marR="41903" marT="41903" marB="41903"/>
                </a:tc>
                <a:extLst>
                  <a:ext uri="{0D108BD9-81ED-4DB2-BD59-A6C34878D82A}">
                    <a16:rowId xmlns:a16="http://schemas.microsoft.com/office/drawing/2014/main" val="875424712"/>
                  </a:ext>
                </a:extLst>
              </a:tr>
            </a:tbl>
          </a:graphicData>
        </a:graphic>
      </p:graphicFrame>
      <p:sp>
        <p:nvSpPr>
          <p:cNvPr id="29" name="Rectangle 28">
            <a:extLst>
              <a:ext uri="{FF2B5EF4-FFF2-40B4-BE49-F238E27FC236}">
                <a16:creationId xmlns:a16="http://schemas.microsoft.com/office/drawing/2014/main" id="{18EE927D-F7A6-1D45-B3A9-DE07D3AB58A3}"/>
              </a:ext>
            </a:extLst>
          </p:cNvPr>
          <p:cNvSpPr/>
          <p:nvPr/>
        </p:nvSpPr>
        <p:spPr>
          <a:xfrm>
            <a:off x="688622" y="1389672"/>
            <a:ext cx="10430934" cy="4463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1"/>
              </a:solidFill>
            </a:endParaRPr>
          </a:p>
        </p:txBody>
      </p:sp>
      <p:sp>
        <p:nvSpPr>
          <p:cNvPr id="15" name="Curved Right Arrow 14">
            <a:extLst>
              <a:ext uri="{FF2B5EF4-FFF2-40B4-BE49-F238E27FC236}">
                <a16:creationId xmlns:a16="http://schemas.microsoft.com/office/drawing/2014/main" id="{2B5C59F4-C885-ED47-B684-A2EFF6E08DAD}"/>
              </a:ext>
            </a:extLst>
          </p:cNvPr>
          <p:cNvSpPr/>
          <p:nvPr/>
        </p:nvSpPr>
        <p:spPr>
          <a:xfrm rot="10541589">
            <a:off x="773963" y="1489073"/>
            <a:ext cx="248355" cy="2605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urved Right Arrow 27">
            <a:extLst>
              <a:ext uri="{FF2B5EF4-FFF2-40B4-BE49-F238E27FC236}">
                <a16:creationId xmlns:a16="http://schemas.microsoft.com/office/drawing/2014/main" id="{2D7C9FF1-817D-0D41-8300-8772110DC5AA}"/>
              </a:ext>
            </a:extLst>
          </p:cNvPr>
          <p:cNvSpPr/>
          <p:nvPr/>
        </p:nvSpPr>
        <p:spPr>
          <a:xfrm flipV="1">
            <a:off x="1166648" y="1494535"/>
            <a:ext cx="268849" cy="2770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0" name="SAVE">
            <a:extLst>
              <a:ext uri="{FF2B5EF4-FFF2-40B4-BE49-F238E27FC236}">
                <a16:creationId xmlns:a16="http://schemas.microsoft.com/office/drawing/2014/main" id="{845AC968-50DA-2A4C-8589-DE019FEFD4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83856" y="1480085"/>
            <a:ext cx="301663" cy="278485"/>
          </a:xfrm>
          <a:prstGeom prst="rect">
            <a:avLst/>
          </a:prstGeom>
        </p:spPr>
      </p:pic>
      <p:sp>
        <p:nvSpPr>
          <p:cNvPr id="16" name="TextBox 15">
            <a:extLst>
              <a:ext uri="{FF2B5EF4-FFF2-40B4-BE49-F238E27FC236}">
                <a16:creationId xmlns:a16="http://schemas.microsoft.com/office/drawing/2014/main" id="{FB16DB4C-ACCF-3D47-9B81-01268B176DF6}"/>
              </a:ext>
            </a:extLst>
          </p:cNvPr>
          <p:cNvSpPr txBox="1"/>
          <p:nvPr/>
        </p:nvSpPr>
        <p:spPr>
          <a:xfrm>
            <a:off x="9872095" y="1428170"/>
            <a:ext cx="811761" cy="369332"/>
          </a:xfrm>
          <a:prstGeom prst="rect">
            <a:avLst/>
          </a:prstGeom>
          <a:noFill/>
        </p:spPr>
        <p:txBody>
          <a:bodyPr wrap="none" rtlCol="0">
            <a:spAutoFit/>
          </a:bodyPr>
          <a:lstStyle/>
          <a:p>
            <a:r>
              <a:rPr lang="en-US" dirty="0">
                <a:solidFill>
                  <a:schemeClr val="accent4">
                    <a:lumMod val="75000"/>
                  </a:schemeClr>
                </a:solidFill>
              </a:rPr>
              <a:t>Saved!</a:t>
            </a:r>
          </a:p>
        </p:txBody>
      </p:sp>
      <p:sp>
        <p:nvSpPr>
          <p:cNvPr id="33" name="Rounded Rectangle 32">
            <a:extLst>
              <a:ext uri="{FF2B5EF4-FFF2-40B4-BE49-F238E27FC236}">
                <a16:creationId xmlns:a16="http://schemas.microsoft.com/office/drawing/2014/main" id="{E166C862-7CC9-DC44-8E04-1A85A393D8E8}"/>
              </a:ext>
            </a:extLst>
          </p:cNvPr>
          <p:cNvSpPr/>
          <p:nvPr/>
        </p:nvSpPr>
        <p:spPr>
          <a:xfrm>
            <a:off x="163248" y="4357445"/>
            <a:ext cx="6862392" cy="824156"/>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The bar on top is supposed to have more editing tools like Microsoft Office (it is not installed in this prototype)</a:t>
            </a:r>
          </a:p>
        </p:txBody>
      </p:sp>
      <p:grpSp>
        <p:nvGrpSpPr>
          <p:cNvPr id="11" name="Group 10">
            <a:extLst>
              <a:ext uri="{FF2B5EF4-FFF2-40B4-BE49-F238E27FC236}">
                <a16:creationId xmlns:a16="http://schemas.microsoft.com/office/drawing/2014/main" id="{A1763969-0D44-E140-8E6B-267048A90587}"/>
              </a:ext>
            </a:extLst>
          </p:cNvPr>
          <p:cNvGrpSpPr/>
          <p:nvPr/>
        </p:nvGrpSpPr>
        <p:grpSpPr>
          <a:xfrm>
            <a:off x="-5241" y="0"/>
            <a:ext cx="12186731" cy="483476"/>
            <a:chOff x="-5242" y="0"/>
            <a:chExt cx="12186731" cy="483476"/>
          </a:xfrm>
        </p:grpSpPr>
        <p:grpSp>
          <p:nvGrpSpPr>
            <p:cNvPr id="12" name="Group 11">
              <a:extLst>
                <a:ext uri="{FF2B5EF4-FFF2-40B4-BE49-F238E27FC236}">
                  <a16:creationId xmlns:a16="http://schemas.microsoft.com/office/drawing/2014/main" id="{041C6C0B-F41A-F447-AB92-A9F2CE082F24}"/>
                </a:ext>
              </a:extLst>
            </p:cNvPr>
            <p:cNvGrpSpPr/>
            <p:nvPr/>
          </p:nvGrpSpPr>
          <p:grpSpPr>
            <a:xfrm>
              <a:off x="-5242" y="0"/>
              <a:ext cx="12186731" cy="483476"/>
              <a:chOff x="-5242" y="0"/>
              <a:chExt cx="12186731" cy="483476"/>
            </a:xfrm>
          </p:grpSpPr>
          <p:sp>
            <p:nvSpPr>
              <p:cNvPr id="14" name="Rectangle 13">
                <a:extLst>
                  <a:ext uri="{FF2B5EF4-FFF2-40B4-BE49-F238E27FC236}">
                    <a16:creationId xmlns:a16="http://schemas.microsoft.com/office/drawing/2014/main" id="{113632B3-6535-2E40-A50D-AC4BB3F27E6D}"/>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4" action="ppaction://hlinksldjump"/>
                <a:extLst>
                  <a:ext uri="{FF2B5EF4-FFF2-40B4-BE49-F238E27FC236}">
                    <a16:creationId xmlns:a16="http://schemas.microsoft.com/office/drawing/2014/main" id="{65592646-A4ED-2B40-9520-CEB8C560BDA2}"/>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18" name="Rectangle 17">
                <a:hlinkClick r:id="rId5" action="ppaction://hlinksldjump"/>
                <a:extLst>
                  <a:ext uri="{FF2B5EF4-FFF2-40B4-BE49-F238E27FC236}">
                    <a16:creationId xmlns:a16="http://schemas.microsoft.com/office/drawing/2014/main" id="{60987B29-A9D2-1643-9660-D5428C6C299D}"/>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19" name="Rectangle 18">
                <a:hlinkClick r:id="rId6" action="ppaction://hlinksldjump"/>
                <a:extLst>
                  <a:ext uri="{FF2B5EF4-FFF2-40B4-BE49-F238E27FC236}">
                    <a16:creationId xmlns:a16="http://schemas.microsoft.com/office/drawing/2014/main" id="{2934AA7B-FBDC-1444-8C63-E02657EC6BF1}"/>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20" name="UserAccountButton">
                <a:extLst>
                  <a:ext uri="{FF2B5EF4-FFF2-40B4-BE49-F238E27FC236}">
                    <a16:creationId xmlns:a16="http://schemas.microsoft.com/office/drawing/2014/main" id="{35B1E5A1-DB5F-9448-91E5-456C27621ED9}"/>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13" name="Rectangle 12">
              <a:hlinkClick r:id="rId7" action="ppaction://hlinksldjump"/>
              <a:extLst>
                <a:ext uri="{FF2B5EF4-FFF2-40B4-BE49-F238E27FC236}">
                  <a16:creationId xmlns:a16="http://schemas.microsoft.com/office/drawing/2014/main" id="{269442AE-B0C3-484E-80C7-27D81418D783}"/>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21" name="TextBox 20">
            <a:extLst>
              <a:ext uri="{FF2B5EF4-FFF2-40B4-BE49-F238E27FC236}">
                <a16:creationId xmlns:a16="http://schemas.microsoft.com/office/drawing/2014/main" id="{4E2B893D-577A-D644-A088-DDA7C7AB71C1}"/>
              </a:ext>
            </a:extLst>
          </p:cNvPr>
          <p:cNvSpPr txBox="1"/>
          <p:nvPr/>
        </p:nvSpPr>
        <p:spPr>
          <a:xfrm>
            <a:off x="7484224" y="923330"/>
            <a:ext cx="2067297" cy="400110"/>
          </a:xfrm>
          <a:prstGeom prst="rect">
            <a:avLst/>
          </a:prstGeom>
          <a:noFill/>
        </p:spPr>
        <p:txBody>
          <a:bodyPr wrap="none" rtlCol="0">
            <a:spAutoFit/>
          </a:bodyPr>
          <a:lstStyle/>
          <a:p>
            <a:r>
              <a:rPr lang="en-US" sz="2000" b="1" dirty="0">
                <a:solidFill>
                  <a:schemeClr val="accent1"/>
                </a:solidFill>
              </a:rPr>
              <a:t>// Click Save icon </a:t>
            </a:r>
          </a:p>
        </p:txBody>
      </p:sp>
      <p:sp>
        <p:nvSpPr>
          <p:cNvPr id="22" name="Rectangle 21">
            <a:extLst>
              <a:ext uri="{FF2B5EF4-FFF2-40B4-BE49-F238E27FC236}">
                <a16:creationId xmlns:a16="http://schemas.microsoft.com/office/drawing/2014/main" id="{D1D55E56-3CF9-2D44-B02C-C224FB233698}"/>
              </a:ext>
            </a:extLst>
          </p:cNvPr>
          <p:cNvSpPr/>
          <p:nvPr/>
        </p:nvSpPr>
        <p:spPr>
          <a:xfrm>
            <a:off x="10322942" y="589137"/>
            <a:ext cx="1649184" cy="48347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ysClr val="windowText" lastClr="000000"/>
                </a:solidFill>
              </a:rPr>
              <a:t>DONE</a:t>
            </a:r>
          </a:p>
        </p:txBody>
      </p:sp>
      <p:sp>
        <p:nvSpPr>
          <p:cNvPr id="23" name="Rectangle 22">
            <a:extLst>
              <a:ext uri="{FF2B5EF4-FFF2-40B4-BE49-F238E27FC236}">
                <a16:creationId xmlns:a16="http://schemas.microsoft.com/office/drawing/2014/main" id="{24647602-8178-5F43-A7C0-3122C35364E3}"/>
              </a:ext>
            </a:extLst>
          </p:cNvPr>
          <p:cNvSpPr/>
          <p:nvPr/>
        </p:nvSpPr>
        <p:spPr>
          <a:xfrm>
            <a:off x="2240849" y="3398894"/>
            <a:ext cx="7326480" cy="1628313"/>
          </a:xfrm>
          <a:prstGeom prst="rect">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solidFill>
                  <a:schemeClr val="tx1"/>
                </a:solidFill>
              </a:rPr>
              <a:t>You Have Not Saved Yet.</a:t>
            </a:r>
          </a:p>
          <a:p>
            <a:pPr algn="ctr"/>
            <a:r>
              <a:rPr lang="en-US" sz="2000" b="1" dirty="0">
                <a:solidFill>
                  <a:schemeClr val="tx1"/>
                </a:solidFill>
              </a:rPr>
              <a:t>Do You Want To Save Before You Finish?</a:t>
            </a:r>
          </a:p>
        </p:txBody>
      </p:sp>
      <p:sp>
        <p:nvSpPr>
          <p:cNvPr id="24" name="TextBox 23">
            <a:extLst>
              <a:ext uri="{FF2B5EF4-FFF2-40B4-BE49-F238E27FC236}">
                <a16:creationId xmlns:a16="http://schemas.microsoft.com/office/drawing/2014/main" id="{6914FCAA-30F5-6E49-A7C0-C8E128221F25}"/>
              </a:ext>
            </a:extLst>
          </p:cNvPr>
          <p:cNvSpPr txBox="1"/>
          <p:nvPr/>
        </p:nvSpPr>
        <p:spPr>
          <a:xfrm>
            <a:off x="2157052" y="3951440"/>
            <a:ext cx="2037353" cy="523220"/>
          </a:xfrm>
          <a:prstGeom prst="rect">
            <a:avLst/>
          </a:prstGeom>
          <a:noFill/>
        </p:spPr>
        <p:txBody>
          <a:bodyPr wrap="none" rtlCol="0">
            <a:spAutoFit/>
          </a:bodyPr>
          <a:lstStyle/>
          <a:p>
            <a:r>
              <a:rPr lang="en-US" sz="2800" b="1" dirty="0">
                <a:solidFill>
                  <a:schemeClr val="accent1"/>
                </a:solidFill>
              </a:rPr>
              <a:t>// Click Save</a:t>
            </a:r>
          </a:p>
        </p:txBody>
      </p:sp>
      <p:sp>
        <p:nvSpPr>
          <p:cNvPr id="25" name="NO">
            <a:extLst>
              <a:ext uri="{FF2B5EF4-FFF2-40B4-BE49-F238E27FC236}">
                <a16:creationId xmlns:a16="http://schemas.microsoft.com/office/drawing/2014/main" id="{F32A6943-6B9C-254D-B631-6CF597E0212C}"/>
              </a:ext>
            </a:extLst>
          </p:cNvPr>
          <p:cNvSpPr/>
          <p:nvPr/>
        </p:nvSpPr>
        <p:spPr>
          <a:xfrm>
            <a:off x="5031835" y="4412922"/>
            <a:ext cx="1529765" cy="444701"/>
          </a:xfrm>
          <a:prstGeom prst="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Don’t Save</a:t>
            </a:r>
          </a:p>
        </p:txBody>
      </p:sp>
      <p:sp>
        <p:nvSpPr>
          <p:cNvPr id="31" name="YES">
            <a:hlinkClick r:id="" action="ppaction://hlinkshowjump?jump=nextslide"/>
            <a:extLst>
              <a:ext uri="{FF2B5EF4-FFF2-40B4-BE49-F238E27FC236}">
                <a16:creationId xmlns:a16="http://schemas.microsoft.com/office/drawing/2014/main" id="{04D9FE79-E08C-7748-9040-DBB8E89A49D2}"/>
              </a:ext>
            </a:extLst>
          </p:cNvPr>
          <p:cNvSpPr/>
          <p:nvPr/>
        </p:nvSpPr>
        <p:spPr>
          <a:xfrm>
            <a:off x="2829561" y="4438349"/>
            <a:ext cx="1529765" cy="444701"/>
          </a:xfrm>
          <a:prstGeom prst="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Save</a:t>
            </a:r>
          </a:p>
        </p:txBody>
      </p:sp>
      <p:sp>
        <p:nvSpPr>
          <p:cNvPr id="37" name="NO">
            <a:extLst>
              <a:ext uri="{FF2B5EF4-FFF2-40B4-BE49-F238E27FC236}">
                <a16:creationId xmlns:a16="http://schemas.microsoft.com/office/drawing/2014/main" id="{22CF6018-1BAA-6C44-ADE0-6C6B52FD5ABA}"/>
              </a:ext>
            </a:extLst>
          </p:cNvPr>
          <p:cNvSpPr/>
          <p:nvPr/>
        </p:nvSpPr>
        <p:spPr>
          <a:xfrm>
            <a:off x="7124674" y="4412923"/>
            <a:ext cx="1529765" cy="444701"/>
          </a:xfrm>
          <a:prstGeom prst="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Cancel</a:t>
            </a:r>
          </a:p>
        </p:txBody>
      </p:sp>
      <p:sp>
        <p:nvSpPr>
          <p:cNvPr id="39" name="TextBox 38">
            <a:extLst>
              <a:ext uri="{FF2B5EF4-FFF2-40B4-BE49-F238E27FC236}">
                <a16:creationId xmlns:a16="http://schemas.microsoft.com/office/drawing/2014/main" id="{49FBE184-5507-5D45-B8C2-32FFC312216C}"/>
              </a:ext>
            </a:extLst>
          </p:cNvPr>
          <p:cNvSpPr txBox="1"/>
          <p:nvPr/>
        </p:nvSpPr>
        <p:spPr>
          <a:xfrm>
            <a:off x="2034565" y="600165"/>
            <a:ext cx="4655762" cy="954107"/>
          </a:xfrm>
          <a:prstGeom prst="rect">
            <a:avLst/>
          </a:prstGeom>
          <a:noFill/>
        </p:spPr>
        <p:txBody>
          <a:bodyPr wrap="none" rtlCol="0">
            <a:spAutoFit/>
          </a:bodyPr>
          <a:lstStyle/>
          <a:p>
            <a:r>
              <a:rPr lang="en-US" sz="2800" b="1" dirty="0">
                <a:solidFill>
                  <a:schemeClr val="accent1"/>
                </a:solidFill>
              </a:rPr>
              <a:t>// If you haven’t saved it after</a:t>
            </a:r>
          </a:p>
          <a:p>
            <a:r>
              <a:rPr lang="en-US" sz="2800" b="1" dirty="0">
                <a:solidFill>
                  <a:schemeClr val="accent1"/>
                </a:solidFill>
              </a:rPr>
              <a:t>You modify something…</a:t>
            </a:r>
          </a:p>
        </p:txBody>
      </p:sp>
      <p:sp>
        <p:nvSpPr>
          <p:cNvPr id="40" name="TextBox 39">
            <a:extLst>
              <a:ext uri="{FF2B5EF4-FFF2-40B4-BE49-F238E27FC236}">
                <a16:creationId xmlns:a16="http://schemas.microsoft.com/office/drawing/2014/main" id="{6029A675-E9B9-3144-B8FE-BF78771F2A85}"/>
              </a:ext>
            </a:extLst>
          </p:cNvPr>
          <p:cNvSpPr txBox="1"/>
          <p:nvPr/>
        </p:nvSpPr>
        <p:spPr>
          <a:xfrm>
            <a:off x="9045028" y="621543"/>
            <a:ext cx="1277914" cy="400110"/>
          </a:xfrm>
          <a:prstGeom prst="rect">
            <a:avLst/>
          </a:prstGeom>
          <a:noFill/>
        </p:spPr>
        <p:txBody>
          <a:bodyPr wrap="none" rtlCol="0">
            <a:spAutoFit/>
          </a:bodyPr>
          <a:lstStyle/>
          <a:p>
            <a:r>
              <a:rPr lang="en-US" sz="2000" b="1" dirty="0">
                <a:solidFill>
                  <a:schemeClr val="accent1"/>
                </a:solidFill>
              </a:rPr>
              <a:t>// Click -&gt; </a:t>
            </a:r>
          </a:p>
        </p:txBody>
      </p:sp>
    </p:spTree>
    <p:extLst>
      <p:ext uri="{BB962C8B-B14F-4D97-AF65-F5344CB8AC3E}">
        <p14:creationId xmlns:p14="http://schemas.microsoft.com/office/powerpoint/2010/main" val="203659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30"/>
                    </p:tgtEl>
                  </p:cond>
                </p:stCondLst>
                <p:endSync evt="end" delay="0">
                  <p:rtn val="all"/>
                </p:endSync>
                <p:childTnLst>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childTnLst>
                                </p:cTn>
                              </p:par>
                              <p:par>
                                <p:cTn id="22" presetID="1" presetClass="exit"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childTnLst>
                          </p:cTn>
                        </p:par>
                      </p:childTnLst>
                    </p:cTn>
                  </p:par>
                </p:childTnLst>
              </p:cTn>
              <p:nextCondLst>
                <p:cond evt="onClick" delay="0">
                  <p:tgtEl>
                    <p:spTgt spid="30"/>
                  </p:tgtEl>
                </p:cond>
              </p:nextCondLst>
            </p:seq>
            <p:seq concurrent="1" nextAc="seek">
              <p:cTn id="26" restart="whenNotActive" fill="hold" evtFilter="cancelBubble" nodeType="interactiveSeq">
                <p:stCondLst>
                  <p:cond evt="onClick" delay="0">
                    <p:tgtEl>
                      <p:spTgt spid="25"/>
                    </p:tgtEl>
                  </p:cond>
                </p:stCondLst>
                <p:endSync evt="end" delay="0">
                  <p:rtn val="all"/>
                </p:endSync>
                <p:childTnLst>
                  <p:par>
                    <p:cTn id="27" fill="hold">
                      <p:stCondLst>
                        <p:cond delay="0"/>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37" restart="whenNotActive" fill="hold" evtFilter="cancelBubble" nodeType="interactiveSeq">
                <p:stCondLst>
                  <p:cond evt="onClick" delay="0">
                    <p:tgtEl>
                      <p:spTgt spid="37"/>
                    </p:tgtEl>
                  </p:cond>
                </p:stCondLst>
                <p:endSync evt="end" delay="0">
                  <p:rtn val="all"/>
                </p:endSync>
                <p:childTnLst>
                  <p:par>
                    <p:cTn id="38" fill="hold">
                      <p:stCondLst>
                        <p:cond delay="0"/>
                      </p:stCondLst>
                      <p:childTnLst>
                        <p:par>
                          <p:cTn id="39" fill="hold">
                            <p:stCondLst>
                              <p:cond delay="0"/>
                            </p:stCondLst>
                            <p:childTnLst>
                              <p:par>
                                <p:cTn id="40" presetID="1" presetClass="exit" presetSubtype="0" fill="hold" grpId="1" nodeType="withEffect">
                                  <p:stCondLst>
                                    <p:cond delay="0"/>
                                  </p:stCondLst>
                                  <p:childTnLst>
                                    <p:set>
                                      <p:cBhvr>
                                        <p:cTn id="41" dur="1" fill="hold">
                                          <p:stCondLst>
                                            <p:cond delay="0"/>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childTnLst>
        </p:cTn>
      </p:par>
    </p:tnLst>
    <p:bldLst>
      <p:bldP spid="16" grpId="0"/>
      <p:bldP spid="21" grpId="0"/>
      <p:bldP spid="23" grpId="0" animBg="1"/>
      <p:bldP spid="23" grpId="1" animBg="1"/>
      <p:bldP spid="24" grpId="0"/>
      <p:bldP spid="24" grpId="1"/>
      <p:bldP spid="25" grpId="0" animBg="1"/>
      <p:bldP spid="25" grpId="1" animBg="1"/>
      <p:bldP spid="31" grpId="0" animBg="1"/>
      <p:bldP spid="31" grpId="1" animBg="1"/>
      <p:bldP spid="37" grpId="0" animBg="1"/>
      <p:bldP spid="37" grpId="1" animBg="1"/>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A3B5530F-92D5-1043-8DA3-12B2DC1761C1}"/>
              </a:ext>
            </a:extLst>
          </p:cNvPr>
          <p:cNvSpPr/>
          <p:nvPr/>
        </p:nvSpPr>
        <p:spPr>
          <a:xfrm>
            <a:off x="10237546" y="1333059"/>
            <a:ext cx="1933428" cy="4480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Download All</a:t>
            </a:r>
          </a:p>
        </p:txBody>
      </p:sp>
      <p:sp>
        <p:nvSpPr>
          <p:cNvPr id="20" name="Rounded Rectangle 19">
            <a:extLst>
              <a:ext uri="{FF2B5EF4-FFF2-40B4-BE49-F238E27FC236}">
                <a16:creationId xmlns:a16="http://schemas.microsoft.com/office/drawing/2014/main" id="{3ACB05E5-1E0D-F74A-A849-828813E35200}"/>
              </a:ext>
            </a:extLst>
          </p:cNvPr>
          <p:cNvSpPr/>
          <p:nvPr/>
        </p:nvSpPr>
        <p:spPr>
          <a:xfrm>
            <a:off x="191911" y="1972742"/>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a:t>
            </a:r>
          </a:p>
        </p:txBody>
      </p:sp>
      <p:sp>
        <p:nvSpPr>
          <p:cNvPr id="21" name="Rounded Rectangle 20">
            <a:extLst>
              <a:ext uri="{FF2B5EF4-FFF2-40B4-BE49-F238E27FC236}">
                <a16:creationId xmlns:a16="http://schemas.microsoft.com/office/drawing/2014/main" id="{BD150E68-2A8A-6143-97CD-4213076473F9}"/>
              </a:ext>
            </a:extLst>
          </p:cNvPr>
          <p:cNvSpPr/>
          <p:nvPr/>
        </p:nvSpPr>
        <p:spPr>
          <a:xfrm>
            <a:off x="191911" y="3935549"/>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4</a:t>
            </a:r>
          </a:p>
        </p:txBody>
      </p:sp>
      <p:sp>
        <p:nvSpPr>
          <p:cNvPr id="22" name="Rounded Rectangle 21">
            <a:extLst>
              <a:ext uri="{FF2B5EF4-FFF2-40B4-BE49-F238E27FC236}">
                <a16:creationId xmlns:a16="http://schemas.microsoft.com/office/drawing/2014/main" id="{BA2D8342-8D59-2545-B6A5-C651532165D8}"/>
              </a:ext>
            </a:extLst>
          </p:cNvPr>
          <p:cNvSpPr/>
          <p:nvPr/>
        </p:nvSpPr>
        <p:spPr>
          <a:xfrm>
            <a:off x="191911" y="2627011"/>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2</a:t>
            </a:r>
          </a:p>
        </p:txBody>
      </p:sp>
      <p:sp>
        <p:nvSpPr>
          <p:cNvPr id="23" name="Rounded Rectangle 22">
            <a:extLst>
              <a:ext uri="{FF2B5EF4-FFF2-40B4-BE49-F238E27FC236}">
                <a16:creationId xmlns:a16="http://schemas.microsoft.com/office/drawing/2014/main" id="{01408878-A7BD-8049-A8F0-52366F44AB08}"/>
              </a:ext>
            </a:extLst>
          </p:cNvPr>
          <p:cNvSpPr/>
          <p:nvPr/>
        </p:nvSpPr>
        <p:spPr>
          <a:xfrm>
            <a:off x="191911" y="3281280"/>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3</a:t>
            </a:r>
          </a:p>
        </p:txBody>
      </p:sp>
      <p:sp>
        <p:nvSpPr>
          <p:cNvPr id="24" name="Rounded Rectangle 23">
            <a:extLst>
              <a:ext uri="{FF2B5EF4-FFF2-40B4-BE49-F238E27FC236}">
                <a16:creationId xmlns:a16="http://schemas.microsoft.com/office/drawing/2014/main" id="{BC931E4B-3D9E-A04E-9CDE-7E8A257E6325}"/>
              </a:ext>
            </a:extLst>
          </p:cNvPr>
          <p:cNvSpPr/>
          <p:nvPr/>
        </p:nvSpPr>
        <p:spPr>
          <a:xfrm>
            <a:off x="191911" y="4589818"/>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5</a:t>
            </a:r>
          </a:p>
        </p:txBody>
      </p:sp>
      <p:sp>
        <p:nvSpPr>
          <p:cNvPr id="25" name="Rounded Rectangle 24">
            <a:extLst>
              <a:ext uri="{FF2B5EF4-FFF2-40B4-BE49-F238E27FC236}">
                <a16:creationId xmlns:a16="http://schemas.microsoft.com/office/drawing/2014/main" id="{3C99793C-342E-4A48-86C0-DFD4D458BFE2}"/>
              </a:ext>
            </a:extLst>
          </p:cNvPr>
          <p:cNvSpPr/>
          <p:nvPr/>
        </p:nvSpPr>
        <p:spPr>
          <a:xfrm>
            <a:off x="191911" y="5898356"/>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12</a:t>
            </a:r>
          </a:p>
        </p:txBody>
      </p:sp>
      <p:sp>
        <p:nvSpPr>
          <p:cNvPr id="28" name="Rounded Rectangle 27">
            <a:extLst>
              <a:ext uri="{FF2B5EF4-FFF2-40B4-BE49-F238E27FC236}">
                <a16:creationId xmlns:a16="http://schemas.microsoft.com/office/drawing/2014/main" id="{1DCC04C6-A15D-4740-B68D-0252D415374E}"/>
              </a:ext>
            </a:extLst>
          </p:cNvPr>
          <p:cNvSpPr/>
          <p:nvPr/>
        </p:nvSpPr>
        <p:spPr>
          <a:xfrm>
            <a:off x="191911" y="5244087"/>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11</a:t>
            </a:r>
          </a:p>
        </p:txBody>
      </p:sp>
      <p:pic>
        <p:nvPicPr>
          <p:cNvPr id="14" name="Graphic 13">
            <a:extLst>
              <a:ext uri="{FF2B5EF4-FFF2-40B4-BE49-F238E27FC236}">
                <a16:creationId xmlns:a16="http://schemas.microsoft.com/office/drawing/2014/main" id="{E6AC1193-962F-804D-8E5E-2E11C1F85E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4383" y="1383222"/>
            <a:ext cx="389632" cy="389632"/>
          </a:xfrm>
          <a:prstGeom prst="rect">
            <a:avLst/>
          </a:prstGeom>
        </p:spPr>
      </p:pic>
      <p:sp>
        <p:nvSpPr>
          <p:cNvPr id="16" name="Rounded Rectangle 15">
            <a:extLst>
              <a:ext uri="{FF2B5EF4-FFF2-40B4-BE49-F238E27FC236}">
                <a16:creationId xmlns:a16="http://schemas.microsoft.com/office/drawing/2014/main" id="{8F4BCF74-260D-3241-8530-31DACC463132}"/>
              </a:ext>
            </a:extLst>
          </p:cNvPr>
          <p:cNvSpPr/>
          <p:nvPr/>
        </p:nvSpPr>
        <p:spPr>
          <a:xfrm>
            <a:off x="1399861" y="20586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sp>
        <p:nvSpPr>
          <p:cNvPr id="36" name="Rounded Rectangle 35">
            <a:extLst>
              <a:ext uri="{FF2B5EF4-FFF2-40B4-BE49-F238E27FC236}">
                <a16:creationId xmlns:a16="http://schemas.microsoft.com/office/drawing/2014/main" id="{88390302-24A3-864C-B1E2-98643C8BB79A}"/>
              </a:ext>
            </a:extLst>
          </p:cNvPr>
          <p:cNvSpPr/>
          <p:nvPr/>
        </p:nvSpPr>
        <p:spPr>
          <a:xfrm>
            <a:off x="4498982" y="2049407"/>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pic>
        <p:nvPicPr>
          <p:cNvPr id="37" name="Graphic 36">
            <a:extLst>
              <a:ext uri="{FF2B5EF4-FFF2-40B4-BE49-F238E27FC236}">
                <a16:creationId xmlns:a16="http://schemas.microsoft.com/office/drawing/2014/main" id="{0B4DEA4A-E40D-214A-A1AE-AB170C293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137027"/>
            <a:ext cx="293407" cy="293407"/>
          </a:xfrm>
          <a:prstGeom prst="rect">
            <a:avLst/>
          </a:prstGeom>
        </p:spPr>
      </p:pic>
      <p:sp>
        <p:nvSpPr>
          <p:cNvPr id="48" name="Rectangle 47">
            <a:extLst>
              <a:ext uri="{FF2B5EF4-FFF2-40B4-BE49-F238E27FC236}">
                <a16:creationId xmlns:a16="http://schemas.microsoft.com/office/drawing/2014/main" id="{6522508E-BDF2-2D42-BE25-E1063535E119}"/>
              </a:ext>
            </a:extLst>
          </p:cNvPr>
          <p:cNvSpPr/>
          <p:nvPr/>
        </p:nvSpPr>
        <p:spPr>
          <a:xfrm>
            <a:off x="-28028" y="1326898"/>
            <a:ext cx="10255058"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Version                                                                      Linda-1</a:t>
            </a:r>
          </a:p>
        </p:txBody>
      </p:sp>
      <p:sp>
        <p:nvSpPr>
          <p:cNvPr id="49" name="Rounded Rectangle 48">
            <a:extLst>
              <a:ext uri="{FF2B5EF4-FFF2-40B4-BE49-F238E27FC236}">
                <a16:creationId xmlns:a16="http://schemas.microsoft.com/office/drawing/2014/main" id="{3AD4ABFE-D825-894B-880B-5B16C9B5F884}"/>
              </a:ext>
            </a:extLst>
          </p:cNvPr>
          <p:cNvSpPr/>
          <p:nvPr/>
        </p:nvSpPr>
        <p:spPr>
          <a:xfrm>
            <a:off x="1399860" y="2706379"/>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1" name="Graphic 50">
            <a:extLst>
              <a:ext uri="{FF2B5EF4-FFF2-40B4-BE49-F238E27FC236}">
                <a16:creationId xmlns:a16="http://schemas.microsoft.com/office/drawing/2014/main" id="{324AA259-DEC4-C946-BD6C-D441F0ACE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797435"/>
            <a:ext cx="293407" cy="293407"/>
          </a:xfrm>
          <a:prstGeom prst="rect">
            <a:avLst/>
          </a:prstGeom>
        </p:spPr>
      </p:pic>
      <p:sp>
        <p:nvSpPr>
          <p:cNvPr id="55" name="Rounded Rectangle 54">
            <a:extLst>
              <a:ext uri="{FF2B5EF4-FFF2-40B4-BE49-F238E27FC236}">
                <a16:creationId xmlns:a16="http://schemas.microsoft.com/office/drawing/2014/main" id="{A35FF6C1-DFF2-B649-ADBB-3B2744C15D39}"/>
              </a:ext>
            </a:extLst>
          </p:cNvPr>
          <p:cNvSpPr/>
          <p:nvPr/>
        </p:nvSpPr>
        <p:spPr>
          <a:xfrm>
            <a:off x="1399860" y="33663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7" name="Graphic 56">
            <a:extLst>
              <a:ext uri="{FF2B5EF4-FFF2-40B4-BE49-F238E27FC236}">
                <a16:creationId xmlns:a16="http://schemas.microsoft.com/office/drawing/2014/main" id="{570023C0-DA29-F540-A72B-7D02A19BFA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3457081"/>
            <a:ext cx="293407" cy="293407"/>
          </a:xfrm>
          <a:prstGeom prst="rect">
            <a:avLst/>
          </a:prstGeom>
        </p:spPr>
      </p:pic>
      <p:sp>
        <p:nvSpPr>
          <p:cNvPr id="61" name="Rounded Rectangle 60">
            <a:extLst>
              <a:ext uri="{FF2B5EF4-FFF2-40B4-BE49-F238E27FC236}">
                <a16:creationId xmlns:a16="http://schemas.microsoft.com/office/drawing/2014/main" id="{9820CE71-D400-7144-9CF7-0EAD135231A1}"/>
              </a:ext>
            </a:extLst>
          </p:cNvPr>
          <p:cNvSpPr/>
          <p:nvPr/>
        </p:nvSpPr>
        <p:spPr>
          <a:xfrm>
            <a:off x="1399860" y="40034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63" name="Graphic 62">
            <a:extLst>
              <a:ext uri="{FF2B5EF4-FFF2-40B4-BE49-F238E27FC236}">
                <a16:creationId xmlns:a16="http://schemas.microsoft.com/office/drawing/2014/main" id="{CC618AD4-51CD-0642-8D86-1677D59FDC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4101880"/>
            <a:ext cx="293407" cy="293407"/>
          </a:xfrm>
          <a:prstGeom prst="rect">
            <a:avLst/>
          </a:prstGeom>
        </p:spPr>
      </p:pic>
      <p:sp>
        <p:nvSpPr>
          <p:cNvPr id="67" name="Rounded Rectangle 66">
            <a:extLst>
              <a:ext uri="{FF2B5EF4-FFF2-40B4-BE49-F238E27FC236}">
                <a16:creationId xmlns:a16="http://schemas.microsoft.com/office/drawing/2014/main" id="{C998C24D-CB3A-D04D-811B-C67145509BD1}"/>
              </a:ext>
            </a:extLst>
          </p:cNvPr>
          <p:cNvSpPr/>
          <p:nvPr/>
        </p:nvSpPr>
        <p:spPr>
          <a:xfrm>
            <a:off x="1399860" y="4666483"/>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69" name="Graphic 68">
            <a:extLst>
              <a:ext uri="{FF2B5EF4-FFF2-40B4-BE49-F238E27FC236}">
                <a16:creationId xmlns:a16="http://schemas.microsoft.com/office/drawing/2014/main" id="{D51227C0-1040-3642-B47D-A7C6FEBA94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4747403"/>
            <a:ext cx="293407" cy="293407"/>
          </a:xfrm>
          <a:prstGeom prst="rect">
            <a:avLst/>
          </a:prstGeom>
        </p:spPr>
      </p:pic>
      <p:sp>
        <p:nvSpPr>
          <p:cNvPr id="73" name="Rounded Rectangle 72">
            <a:extLst>
              <a:ext uri="{FF2B5EF4-FFF2-40B4-BE49-F238E27FC236}">
                <a16:creationId xmlns:a16="http://schemas.microsoft.com/office/drawing/2014/main" id="{D22D32D5-DF86-784F-8B24-57F6F22B22D3}"/>
              </a:ext>
            </a:extLst>
          </p:cNvPr>
          <p:cNvSpPr/>
          <p:nvPr/>
        </p:nvSpPr>
        <p:spPr>
          <a:xfrm>
            <a:off x="1399860" y="5328027"/>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75" name="Graphic 74">
            <a:extLst>
              <a:ext uri="{FF2B5EF4-FFF2-40B4-BE49-F238E27FC236}">
                <a16:creationId xmlns:a16="http://schemas.microsoft.com/office/drawing/2014/main" id="{F5139903-D1F1-794E-AD9E-4279E2710B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5397924"/>
            <a:ext cx="293407" cy="293407"/>
          </a:xfrm>
          <a:prstGeom prst="rect">
            <a:avLst/>
          </a:prstGeom>
        </p:spPr>
      </p:pic>
      <p:sp>
        <p:nvSpPr>
          <p:cNvPr id="79" name="Rounded Rectangle 78">
            <a:extLst>
              <a:ext uri="{FF2B5EF4-FFF2-40B4-BE49-F238E27FC236}">
                <a16:creationId xmlns:a16="http://schemas.microsoft.com/office/drawing/2014/main" id="{A139FBA3-E5BF-2841-A21D-02CF2856BC9F}"/>
              </a:ext>
            </a:extLst>
          </p:cNvPr>
          <p:cNvSpPr/>
          <p:nvPr/>
        </p:nvSpPr>
        <p:spPr>
          <a:xfrm>
            <a:off x="1405102" y="5975021"/>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81" name="Graphic 80">
            <a:extLst>
              <a:ext uri="{FF2B5EF4-FFF2-40B4-BE49-F238E27FC236}">
                <a16:creationId xmlns:a16="http://schemas.microsoft.com/office/drawing/2014/main" id="{9D80D7FE-E263-284F-8C11-266430930C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6045489"/>
            <a:ext cx="293407" cy="293407"/>
          </a:xfrm>
          <a:prstGeom prst="rect">
            <a:avLst/>
          </a:prstGeom>
        </p:spPr>
      </p:pic>
      <p:pic>
        <p:nvPicPr>
          <p:cNvPr id="85" name="Graphic 84">
            <a:extLst>
              <a:ext uri="{FF2B5EF4-FFF2-40B4-BE49-F238E27FC236}">
                <a16:creationId xmlns:a16="http://schemas.microsoft.com/office/drawing/2014/main" id="{B3302C96-84E4-3540-8D91-840D5A2D0E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4308" y="6658741"/>
            <a:ext cx="347580" cy="347580"/>
          </a:xfrm>
          <a:prstGeom prst="rect">
            <a:avLst/>
          </a:prstGeom>
        </p:spPr>
      </p:pic>
      <p:sp>
        <p:nvSpPr>
          <p:cNvPr id="86" name="TextBox 85">
            <a:extLst>
              <a:ext uri="{FF2B5EF4-FFF2-40B4-BE49-F238E27FC236}">
                <a16:creationId xmlns:a16="http://schemas.microsoft.com/office/drawing/2014/main" id="{2289C719-4AF3-1E49-A2A0-7420F30F698F}"/>
              </a:ext>
            </a:extLst>
          </p:cNvPr>
          <p:cNvSpPr txBox="1"/>
          <p:nvPr/>
        </p:nvSpPr>
        <p:spPr>
          <a:xfrm>
            <a:off x="0" y="578942"/>
            <a:ext cx="1332416"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Home</a:t>
            </a:r>
          </a:p>
        </p:txBody>
      </p:sp>
      <p:sp>
        <p:nvSpPr>
          <p:cNvPr id="87" name="Rounded Rectangle 86">
            <a:extLst>
              <a:ext uri="{FF2B5EF4-FFF2-40B4-BE49-F238E27FC236}">
                <a16:creationId xmlns:a16="http://schemas.microsoft.com/office/drawing/2014/main" id="{2EC00662-BF32-E24C-8984-FFDEF3C20716}"/>
              </a:ext>
            </a:extLst>
          </p:cNvPr>
          <p:cNvSpPr/>
          <p:nvPr/>
        </p:nvSpPr>
        <p:spPr>
          <a:xfrm>
            <a:off x="4498980" y="2701972"/>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8" name="Rounded Rectangle 87">
            <a:extLst>
              <a:ext uri="{FF2B5EF4-FFF2-40B4-BE49-F238E27FC236}">
                <a16:creationId xmlns:a16="http://schemas.microsoft.com/office/drawing/2014/main" id="{64F6BEBC-25DC-3143-BB12-82A1136965C8}"/>
              </a:ext>
            </a:extLst>
          </p:cNvPr>
          <p:cNvSpPr/>
          <p:nvPr/>
        </p:nvSpPr>
        <p:spPr>
          <a:xfrm>
            <a:off x="4498981" y="336732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9" name="Rounded Rectangle 88">
            <a:extLst>
              <a:ext uri="{FF2B5EF4-FFF2-40B4-BE49-F238E27FC236}">
                <a16:creationId xmlns:a16="http://schemas.microsoft.com/office/drawing/2014/main" id="{86FFBDB8-5BF4-6549-AF4C-DD26CB7D8569}"/>
              </a:ext>
            </a:extLst>
          </p:cNvPr>
          <p:cNvSpPr/>
          <p:nvPr/>
        </p:nvSpPr>
        <p:spPr>
          <a:xfrm>
            <a:off x="4509501" y="400340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90" name="Rounded Rectangle 89">
            <a:extLst>
              <a:ext uri="{FF2B5EF4-FFF2-40B4-BE49-F238E27FC236}">
                <a16:creationId xmlns:a16="http://schemas.microsoft.com/office/drawing/2014/main" id="{FD3372EB-DA0F-8746-B781-2D4A57F3530C}"/>
              </a:ext>
            </a:extLst>
          </p:cNvPr>
          <p:cNvSpPr/>
          <p:nvPr/>
        </p:nvSpPr>
        <p:spPr>
          <a:xfrm>
            <a:off x="4509501" y="4652367"/>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91" name="Rounded Rectangle 90">
            <a:extLst>
              <a:ext uri="{FF2B5EF4-FFF2-40B4-BE49-F238E27FC236}">
                <a16:creationId xmlns:a16="http://schemas.microsoft.com/office/drawing/2014/main" id="{F8029D66-D155-604E-8D55-6875BFFE2375}"/>
              </a:ext>
            </a:extLst>
          </p:cNvPr>
          <p:cNvSpPr/>
          <p:nvPr/>
        </p:nvSpPr>
        <p:spPr>
          <a:xfrm>
            <a:off x="4509501" y="5320752"/>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92" name="Rounded Rectangle 91">
            <a:extLst>
              <a:ext uri="{FF2B5EF4-FFF2-40B4-BE49-F238E27FC236}">
                <a16:creationId xmlns:a16="http://schemas.microsoft.com/office/drawing/2014/main" id="{6E219079-B147-C441-AA35-892776C0DB8D}"/>
              </a:ext>
            </a:extLst>
          </p:cNvPr>
          <p:cNvSpPr/>
          <p:nvPr/>
        </p:nvSpPr>
        <p:spPr>
          <a:xfrm>
            <a:off x="4498980" y="5975021"/>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pic>
        <p:nvPicPr>
          <p:cNvPr id="93" name="Graphic 92">
            <a:extLst>
              <a:ext uri="{FF2B5EF4-FFF2-40B4-BE49-F238E27FC236}">
                <a16:creationId xmlns:a16="http://schemas.microsoft.com/office/drawing/2014/main" id="{5AF22A10-4F53-114F-81B2-EFBCF89403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81281" y="4723607"/>
            <a:ext cx="297766" cy="297766"/>
          </a:xfrm>
          <a:prstGeom prst="rect">
            <a:avLst/>
          </a:prstGeom>
        </p:spPr>
      </p:pic>
      <p:pic>
        <p:nvPicPr>
          <p:cNvPr id="94" name="Graphic 93">
            <a:extLst>
              <a:ext uri="{FF2B5EF4-FFF2-40B4-BE49-F238E27FC236}">
                <a16:creationId xmlns:a16="http://schemas.microsoft.com/office/drawing/2014/main" id="{9FDD6179-8449-724B-99F8-0EDE79ABEE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4106383"/>
            <a:ext cx="297766" cy="297766"/>
          </a:xfrm>
          <a:prstGeom prst="rect">
            <a:avLst/>
          </a:prstGeom>
        </p:spPr>
      </p:pic>
      <p:pic>
        <p:nvPicPr>
          <p:cNvPr id="95" name="Graphic 94">
            <a:extLst>
              <a:ext uri="{FF2B5EF4-FFF2-40B4-BE49-F238E27FC236}">
                <a16:creationId xmlns:a16="http://schemas.microsoft.com/office/drawing/2014/main" id="{B92547B4-531C-8E46-8476-B3B0E34BF5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5436149"/>
            <a:ext cx="297766" cy="297766"/>
          </a:xfrm>
          <a:prstGeom prst="rect">
            <a:avLst/>
          </a:prstGeom>
        </p:spPr>
      </p:pic>
      <p:pic>
        <p:nvPicPr>
          <p:cNvPr id="96" name="Graphic 95">
            <a:extLst>
              <a:ext uri="{FF2B5EF4-FFF2-40B4-BE49-F238E27FC236}">
                <a16:creationId xmlns:a16="http://schemas.microsoft.com/office/drawing/2014/main" id="{1D871B84-97F1-D142-A34B-3E6281F1F6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6073637"/>
            <a:ext cx="297766" cy="297766"/>
          </a:xfrm>
          <a:prstGeom prst="rect">
            <a:avLst/>
          </a:prstGeom>
        </p:spPr>
      </p:pic>
      <p:pic>
        <p:nvPicPr>
          <p:cNvPr id="97" name="Graphic 96">
            <a:extLst>
              <a:ext uri="{FF2B5EF4-FFF2-40B4-BE49-F238E27FC236}">
                <a16:creationId xmlns:a16="http://schemas.microsoft.com/office/drawing/2014/main" id="{4B4EF38C-AD5B-CE47-867E-FDE3636640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3457081"/>
            <a:ext cx="297766" cy="297766"/>
          </a:xfrm>
          <a:prstGeom prst="rect">
            <a:avLst/>
          </a:prstGeom>
        </p:spPr>
      </p:pic>
      <p:pic>
        <p:nvPicPr>
          <p:cNvPr id="98" name="Graphic 97">
            <a:extLst>
              <a:ext uri="{FF2B5EF4-FFF2-40B4-BE49-F238E27FC236}">
                <a16:creationId xmlns:a16="http://schemas.microsoft.com/office/drawing/2014/main" id="{D97058E2-4479-074B-8818-46913C391B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21076" y="2797435"/>
            <a:ext cx="297766" cy="297766"/>
          </a:xfrm>
          <a:prstGeom prst="rect">
            <a:avLst/>
          </a:prstGeom>
        </p:spPr>
      </p:pic>
      <p:pic>
        <p:nvPicPr>
          <p:cNvPr id="99" name="Graphic 98">
            <a:extLst>
              <a:ext uri="{FF2B5EF4-FFF2-40B4-BE49-F238E27FC236}">
                <a16:creationId xmlns:a16="http://schemas.microsoft.com/office/drawing/2014/main" id="{FAA8E0C8-70A1-F947-B73B-9DE663B4B0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2151459"/>
            <a:ext cx="297766" cy="297766"/>
          </a:xfrm>
          <a:prstGeom prst="rect">
            <a:avLst/>
          </a:prstGeom>
        </p:spPr>
      </p:pic>
      <p:sp>
        <p:nvSpPr>
          <p:cNvPr id="101" name="Rounded Rectangle 100">
            <a:extLst>
              <a:ext uri="{FF2B5EF4-FFF2-40B4-BE49-F238E27FC236}">
                <a16:creationId xmlns:a16="http://schemas.microsoft.com/office/drawing/2014/main" id="{792A3DC2-430C-D244-AFC5-13AD3343D6BE}"/>
              </a:ext>
            </a:extLst>
          </p:cNvPr>
          <p:cNvSpPr/>
          <p:nvPr/>
        </p:nvSpPr>
        <p:spPr>
          <a:xfrm>
            <a:off x="128674" y="3687210"/>
            <a:ext cx="6496631" cy="81182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Users can set date of each lecture, and website notify you before the day.</a:t>
            </a:r>
          </a:p>
        </p:txBody>
      </p:sp>
      <p:sp>
        <p:nvSpPr>
          <p:cNvPr id="2" name="TextBox 1">
            <a:extLst>
              <a:ext uri="{FF2B5EF4-FFF2-40B4-BE49-F238E27FC236}">
                <a16:creationId xmlns:a16="http://schemas.microsoft.com/office/drawing/2014/main" id="{1B4641D1-D251-904E-840F-751A3F6A7FAA}"/>
              </a:ext>
            </a:extLst>
          </p:cNvPr>
          <p:cNvSpPr txBox="1"/>
          <p:nvPr/>
        </p:nvSpPr>
        <p:spPr>
          <a:xfrm>
            <a:off x="8160882" y="2104952"/>
            <a:ext cx="2709409" cy="400110"/>
          </a:xfrm>
          <a:prstGeom prst="rect">
            <a:avLst/>
          </a:prstGeom>
          <a:noFill/>
        </p:spPr>
        <p:txBody>
          <a:bodyPr wrap="square" rtlCol="0">
            <a:spAutoFit/>
          </a:bodyPr>
          <a:lstStyle/>
          <a:p>
            <a:r>
              <a:rPr lang="en-US" sz="2000" b="1" dirty="0">
                <a:solidFill>
                  <a:schemeClr val="accent1"/>
                </a:solidFill>
              </a:rPr>
              <a:t>// Click calendar icon -&gt;</a:t>
            </a:r>
          </a:p>
        </p:txBody>
      </p:sp>
      <p:pic>
        <p:nvPicPr>
          <p:cNvPr id="52" name="Graphic 51">
            <a:extLst>
              <a:ext uri="{FF2B5EF4-FFF2-40B4-BE49-F238E27FC236}">
                <a16:creationId xmlns:a16="http://schemas.microsoft.com/office/drawing/2014/main" id="{713A0C5E-1AE8-2E4F-975B-7859C97E8D7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74733" y="6658741"/>
            <a:ext cx="347580" cy="347580"/>
          </a:xfrm>
          <a:prstGeom prst="rect">
            <a:avLst/>
          </a:prstGeom>
        </p:spPr>
      </p:pic>
      <p:grpSp>
        <p:nvGrpSpPr>
          <p:cNvPr id="45" name="Group 44">
            <a:extLst>
              <a:ext uri="{FF2B5EF4-FFF2-40B4-BE49-F238E27FC236}">
                <a16:creationId xmlns:a16="http://schemas.microsoft.com/office/drawing/2014/main" id="{FE5AC7EF-0142-B44C-AC3B-F56CC6D62FC0}"/>
              </a:ext>
            </a:extLst>
          </p:cNvPr>
          <p:cNvGrpSpPr/>
          <p:nvPr/>
        </p:nvGrpSpPr>
        <p:grpSpPr>
          <a:xfrm>
            <a:off x="-5241" y="0"/>
            <a:ext cx="12186731" cy="483476"/>
            <a:chOff x="-5242" y="0"/>
            <a:chExt cx="12186731" cy="483476"/>
          </a:xfrm>
        </p:grpSpPr>
        <p:grpSp>
          <p:nvGrpSpPr>
            <p:cNvPr id="46" name="Group 45">
              <a:extLst>
                <a:ext uri="{FF2B5EF4-FFF2-40B4-BE49-F238E27FC236}">
                  <a16:creationId xmlns:a16="http://schemas.microsoft.com/office/drawing/2014/main" id="{140F260F-E9F3-9743-A3CF-87C32E6C0D34}"/>
                </a:ext>
              </a:extLst>
            </p:cNvPr>
            <p:cNvGrpSpPr/>
            <p:nvPr/>
          </p:nvGrpSpPr>
          <p:grpSpPr>
            <a:xfrm>
              <a:off x="-5242" y="0"/>
              <a:ext cx="12186731" cy="483476"/>
              <a:chOff x="-5242" y="0"/>
              <a:chExt cx="12186731" cy="483476"/>
            </a:xfrm>
          </p:grpSpPr>
          <p:sp>
            <p:nvSpPr>
              <p:cNvPr id="50" name="Rectangle 49">
                <a:extLst>
                  <a:ext uri="{FF2B5EF4-FFF2-40B4-BE49-F238E27FC236}">
                    <a16:creationId xmlns:a16="http://schemas.microsoft.com/office/drawing/2014/main" id="{38B64609-CEBF-9447-91D7-BB86670F307F}"/>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hlinkClick r:id="rId10" action="ppaction://hlinksldjump"/>
                <a:extLst>
                  <a:ext uri="{FF2B5EF4-FFF2-40B4-BE49-F238E27FC236}">
                    <a16:creationId xmlns:a16="http://schemas.microsoft.com/office/drawing/2014/main" id="{33904E5E-A870-E340-A168-3C42A3938CD0}"/>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54" name="Rectangle 53">
                <a:hlinkClick r:id="rId11" action="ppaction://hlinksldjump"/>
                <a:extLst>
                  <a:ext uri="{FF2B5EF4-FFF2-40B4-BE49-F238E27FC236}">
                    <a16:creationId xmlns:a16="http://schemas.microsoft.com/office/drawing/2014/main" id="{43368F0F-8367-BF4C-BA1D-96656B4D801C}"/>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56" name="Rectangle 55">
                <a:hlinkClick r:id="rId12" action="ppaction://hlinksldjump"/>
                <a:extLst>
                  <a:ext uri="{FF2B5EF4-FFF2-40B4-BE49-F238E27FC236}">
                    <a16:creationId xmlns:a16="http://schemas.microsoft.com/office/drawing/2014/main" id="{2373764E-314C-1B46-A399-511006A5B52D}"/>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58" name="UserAccountButton">
                <a:extLst>
                  <a:ext uri="{FF2B5EF4-FFF2-40B4-BE49-F238E27FC236}">
                    <a16:creationId xmlns:a16="http://schemas.microsoft.com/office/drawing/2014/main" id="{75CB2B4F-0979-654A-8193-09669D58AB91}"/>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47" name="Rectangle 46">
              <a:hlinkClick r:id="rId13" action="ppaction://hlinksldjump"/>
              <a:extLst>
                <a:ext uri="{FF2B5EF4-FFF2-40B4-BE49-F238E27FC236}">
                  <a16:creationId xmlns:a16="http://schemas.microsoft.com/office/drawing/2014/main" id="{24F272B6-484D-7C48-9595-FAE9BB9398B8}"/>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pic>
        <p:nvPicPr>
          <p:cNvPr id="59" name="calender">
            <a:extLst>
              <a:ext uri="{FF2B5EF4-FFF2-40B4-BE49-F238E27FC236}">
                <a16:creationId xmlns:a16="http://schemas.microsoft.com/office/drawing/2014/main" id="{96F4AA67-EE58-4548-B715-91C32293B99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697" y="2104952"/>
            <a:ext cx="389632" cy="389632"/>
          </a:xfrm>
          <a:prstGeom prst="rect">
            <a:avLst/>
          </a:prstGeom>
        </p:spPr>
      </p:pic>
      <p:pic>
        <p:nvPicPr>
          <p:cNvPr id="60" name="Graphic 59">
            <a:extLst>
              <a:ext uri="{FF2B5EF4-FFF2-40B4-BE49-F238E27FC236}">
                <a16:creationId xmlns:a16="http://schemas.microsoft.com/office/drawing/2014/main" id="{6486E5DD-548A-3C4F-B225-845A73B5E57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697" y="2732562"/>
            <a:ext cx="389632" cy="389632"/>
          </a:xfrm>
          <a:prstGeom prst="rect">
            <a:avLst/>
          </a:prstGeom>
        </p:spPr>
      </p:pic>
      <p:pic>
        <p:nvPicPr>
          <p:cNvPr id="62" name="Graphic 61">
            <a:extLst>
              <a:ext uri="{FF2B5EF4-FFF2-40B4-BE49-F238E27FC236}">
                <a16:creationId xmlns:a16="http://schemas.microsoft.com/office/drawing/2014/main" id="{17856EB3-A232-554C-B801-3CD49AF31A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3381837"/>
            <a:ext cx="389632" cy="389632"/>
          </a:xfrm>
          <a:prstGeom prst="rect">
            <a:avLst/>
          </a:prstGeom>
        </p:spPr>
      </p:pic>
      <p:pic>
        <p:nvPicPr>
          <p:cNvPr id="64" name="Graphic 63">
            <a:extLst>
              <a:ext uri="{FF2B5EF4-FFF2-40B4-BE49-F238E27FC236}">
                <a16:creationId xmlns:a16="http://schemas.microsoft.com/office/drawing/2014/main" id="{D4066140-628A-A64C-9DCC-885DF28C3BE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8291" y="4030814"/>
            <a:ext cx="389632" cy="389632"/>
          </a:xfrm>
          <a:prstGeom prst="rect">
            <a:avLst/>
          </a:prstGeom>
        </p:spPr>
      </p:pic>
      <p:pic>
        <p:nvPicPr>
          <p:cNvPr id="65" name="Graphic 64">
            <a:extLst>
              <a:ext uri="{FF2B5EF4-FFF2-40B4-BE49-F238E27FC236}">
                <a16:creationId xmlns:a16="http://schemas.microsoft.com/office/drawing/2014/main" id="{FE91CABE-0945-3441-8715-7902D6D5473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5967727"/>
            <a:ext cx="389632" cy="389632"/>
          </a:xfrm>
          <a:prstGeom prst="rect">
            <a:avLst/>
          </a:prstGeom>
        </p:spPr>
      </p:pic>
      <p:pic>
        <p:nvPicPr>
          <p:cNvPr id="66" name="Graphic 65">
            <a:extLst>
              <a:ext uri="{FF2B5EF4-FFF2-40B4-BE49-F238E27FC236}">
                <a16:creationId xmlns:a16="http://schemas.microsoft.com/office/drawing/2014/main" id="{0D15F957-93D9-8848-8B43-104A41FE22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4714398"/>
            <a:ext cx="389632" cy="389632"/>
          </a:xfrm>
          <a:prstGeom prst="rect">
            <a:avLst/>
          </a:prstGeom>
        </p:spPr>
      </p:pic>
      <p:pic>
        <p:nvPicPr>
          <p:cNvPr id="68" name="Graphic 67">
            <a:extLst>
              <a:ext uri="{FF2B5EF4-FFF2-40B4-BE49-F238E27FC236}">
                <a16:creationId xmlns:a16="http://schemas.microsoft.com/office/drawing/2014/main" id="{B50A6E44-023A-E144-82B6-9A3D8966A87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892462" y="5374949"/>
            <a:ext cx="389632" cy="389632"/>
          </a:xfrm>
          <a:prstGeom prst="rect">
            <a:avLst/>
          </a:prstGeom>
        </p:spPr>
      </p:pic>
      <p:sp>
        <p:nvSpPr>
          <p:cNvPr id="70" name="Rectangle 69">
            <a:extLst>
              <a:ext uri="{FF2B5EF4-FFF2-40B4-BE49-F238E27FC236}">
                <a16:creationId xmlns:a16="http://schemas.microsoft.com/office/drawing/2014/main" id="{E151E97E-CE9A-7140-908C-46FB21FE45CD}"/>
              </a:ext>
            </a:extLst>
          </p:cNvPr>
          <p:cNvSpPr/>
          <p:nvPr/>
        </p:nvSpPr>
        <p:spPr>
          <a:xfrm>
            <a:off x="8482435" y="1325252"/>
            <a:ext cx="1744590"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Set Dates </a:t>
            </a:r>
          </a:p>
        </p:txBody>
      </p:sp>
      <p:pic>
        <p:nvPicPr>
          <p:cNvPr id="71" name="Graphic 70">
            <a:extLst>
              <a:ext uri="{FF2B5EF4-FFF2-40B4-BE49-F238E27FC236}">
                <a16:creationId xmlns:a16="http://schemas.microsoft.com/office/drawing/2014/main" id="{99994728-BABC-114B-B406-9E86C20359C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00402" y="1370786"/>
            <a:ext cx="389632" cy="389632"/>
          </a:xfrm>
          <a:prstGeom prst="rect">
            <a:avLst/>
          </a:prstGeom>
        </p:spPr>
      </p:pic>
      <p:graphicFrame>
        <p:nvGraphicFramePr>
          <p:cNvPr id="3" name="Table 2">
            <a:extLst>
              <a:ext uri="{FF2B5EF4-FFF2-40B4-BE49-F238E27FC236}">
                <a16:creationId xmlns:a16="http://schemas.microsoft.com/office/drawing/2014/main" id="{B6BF4436-A040-D245-82D5-3E16D3EA2404}"/>
              </a:ext>
            </a:extLst>
          </p:cNvPr>
          <p:cNvGraphicFramePr>
            <a:graphicFrameLocks noGrp="1"/>
          </p:cNvGraphicFramePr>
          <p:nvPr>
            <p:extLst>
              <p:ext uri="{D42A27DB-BD31-4B8C-83A1-F6EECF244321}">
                <p14:modId xmlns:p14="http://schemas.microsoft.com/office/powerpoint/2010/main" val="3841071385"/>
              </p:ext>
            </p:extLst>
          </p:nvPr>
        </p:nvGraphicFramePr>
        <p:xfrm>
          <a:off x="7227270" y="2111883"/>
          <a:ext cx="3595210" cy="2227705"/>
        </p:xfrm>
        <a:graphic>
          <a:graphicData uri="http://schemas.openxmlformats.org/drawingml/2006/table">
            <a:tbl>
              <a:tblPr firstRow="1" bandRow="1">
                <a:tableStyleId>{5C22544A-7EE6-4342-B048-85BDC9FD1C3A}</a:tableStyleId>
              </a:tblPr>
              <a:tblGrid>
                <a:gridCol w="595505">
                  <a:extLst>
                    <a:ext uri="{9D8B030D-6E8A-4147-A177-3AD203B41FA5}">
                      <a16:colId xmlns:a16="http://schemas.microsoft.com/office/drawing/2014/main" val="2616769464"/>
                    </a:ext>
                  </a:extLst>
                </a:gridCol>
                <a:gridCol w="342602">
                  <a:extLst>
                    <a:ext uri="{9D8B030D-6E8A-4147-A177-3AD203B41FA5}">
                      <a16:colId xmlns:a16="http://schemas.microsoft.com/office/drawing/2014/main" val="782070769"/>
                    </a:ext>
                  </a:extLst>
                </a:gridCol>
                <a:gridCol w="545627">
                  <a:extLst>
                    <a:ext uri="{9D8B030D-6E8A-4147-A177-3AD203B41FA5}">
                      <a16:colId xmlns:a16="http://schemas.microsoft.com/office/drawing/2014/main" val="3881404378"/>
                    </a:ext>
                  </a:extLst>
                </a:gridCol>
                <a:gridCol w="527869">
                  <a:extLst>
                    <a:ext uri="{9D8B030D-6E8A-4147-A177-3AD203B41FA5}">
                      <a16:colId xmlns:a16="http://schemas.microsoft.com/office/drawing/2014/main" val="4077056886"/>
                    </a:ext>
                  </a:extLst>
                </a:gridCol>
                <a:gridCol w="527869">
                  <a:extLst>
                    <a:ext uri="{9D8B030D-6E8A-4147-A177-3AD203B41FA5}">
                      <a16:colId xmlns:a16="http://schemas.microsoft.com/office/drawing/2014/main" val="1785033745"/>
                    </a:ext>
                  </a:extLst>
                </a:gridCol>
                <a:gridCol w="527869">
                  <a:extLst>
                    <a:ext uri="{9D8B030D-6E8A-4147-A177-3AD203B41FA5}">
                      <a16:colId xmlns:a16="http://schemas.microsoft.com/office/drawing/2014/main" val="3945522650"/>
                    </a:ext>
                  </a:extLst>
                </a:gridCol>
                <a:gridCol w="527869">
                  <a:extLst>
                    <a:ext uri="{9D8B030D-6E8A-4147-A177-3AD203B41FA5}">
                      <a16:colId xmlns:a16="http://schemas.microsoft.com/office/drawing/2014/main" val="323998885"/>
                    </a:ext>
                  </a:extLst>
                </a:gridCol>
              </a:tblGrid>
              <a:tr h="445541">
                <a:tc gridSpan="7">
                  <a:txBody>
                    <a:bodyPr/>
                    <a:lstStyle/>
                    <a:p>
                      <a:pPr algn="ctr"/>
                      <a:r>
                        <a:rPr lang="en-US" dirty="0"/>
                        <a:t>Sep</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3846915407"/>
                  </a:ext>
                </a:extLst>
              </a:tr>
              <a:tr h="445541">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extLst>
                  <a:ext uri="{0D108BD9-81ED-4DB2-BD59-A6C34878D82A}">
                    <a16:rowId xmlns:a16="http://schemas.microsoft.com/office/drawing/2014/main" val="2716894503"/>
                  </a:ext>
                </a:extLst>
              </a:tr>
              <a:tr h="445541">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extLst>
                  <a:ext uri="{0D108BD9-81ED-4DB2-BD59-A6C34878D82A}">
                    <a16:rowId xmlns:a16="http://schemas.microsoft.com/office/drawing/2014/main" val="2662245761"/>
                  </a:ext>
                </a:extLst>
              </a:tr>
              <a:tr h="445541">
                <a:tc>
                  <a:txBody>
                    <a:bodyPr/>
                    <a:lstStyle/>
                    <a:p>
                      <a:r>
                        <a:rPr lang="en-US" dirty="0"/>
                        <a:t>15</a:t>
                      </a:r>
                    </a:p>
                  </a:txBody>
                  <a:tcPr/>
                </a:tc>
                <a:tc>
                  <a:txBody>
                    <a:bodyPr/>
                    <a:lstStyle/>
                    <a:p>
                      <a:r>
                        <a:rPr lang="en-US" dirty="0"/>
                        <a:t>-</a:t>
                      </a:r>
                    </a:p>
                  </a:txBody>
                  <a:tcPr/>
                </a:tc>
                <a:tc>
                  <a:txBody>
                    <a:bodyPr/>
                    <a:lstStyle/>
                    <a:p>
                      <a:r>
                        <a:rPr lang="en-US" dirty="0"/>
                        <a:t>-</a:t>
                      </a:r>
                    </a:p>
                  </a:txBody>
                  <a:tcPr/>
                </a:tc>
                <a:tc>
                  <a:txBody>
                    <a:bodyPr/>
                    <a:lstStyle/>
                    <a:p>
                      <a:r>
                        <a:rPr lang="en-US" dirty="0"/>
                        <a:t>-</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25137801"/>
                  </a:ext>
                </a:extLst>
              </a:tr>
              <a:tr h="445541">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a:t>
                      </a:r>
                    </a:p>
                  </a:txBody>
                  <a:tcPr/>
                </a:tc>
                <a:tc>
                  <a:txBody>
                    <a:bodyPr/>
                    <a:lstStyle/>
                    <a:p>
                      <a:r>
                        <a:rPr lang="en-US" dirty="0"/>
                        <a:t>30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39013037"/>
                  </a:ext>
                </a:extLst>
              </a:tr>
            </a:tbl>
          </a:graphicData>
        </a:graphic>
      </p:graphicFrame>
      <p:sp>
        <p:nvSpPr>
          <p:cNvPr id="4" name="Triangle 3">
            <a:extLst>
              <a:ext uri="{FF2B5EF4-FFF2-40B4-BE49-F238E27FC236}">
                <a16:creationId xmlns:a16="http://schemas.microsoft.com/office/drawing/2014/main" id="{596F381B-53E8-7644-8E8C-EABECEA8049A}"/>
              </a:ext>
            </a:extLst>
          </p:cNvPr>
          <p:cNvSpPr/>
          <p:nvPr/>
        </p:nvSpPr>
        <p:spPr>
          <a:xfrm rot="5400000">
            <a:off x="10283608" y="2233892"/>
            <a:ext cx="247668" cy="157901"/>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riangle 71">
            <a:extLst>
              <a:ext uri="{FF2B5EF4-FFF2-40B4-BE49-F238E27FC236}">
                <a16:creationId xmlns:a16="http://schemas.microsoft.com/office/drawing/2014/main" id="{401C284A-3761-BC40-B445-B7897178C434}"/>
              </a:ext>
            </a:extLst>
          </p:cNvPr>
          <p:cNvSpPr/>
          <p:nvPr/>
        </p:nvSpPr>
        <p:spPr>
          <a:xfrm rot="16200000">
            <a:off x="7604381" y="2245744"/>
            <a:ext cx="247666" cy="157899"/>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8">
            <a:hlinkClick r:id="" action="ppaction://hlinkshowjump?jump=nextslide"/>
            <a:extLst>
              <a:ext uri="{FF2B5EF4-FFF2-40B4-BE49-F238E27FC236}">
                <a16:creationId xmlns:a16="http://schemas.microsoft.com/office/drawing/2014/main" id="{8743DB58-FA89-3441-975B-ED270432ACB4}"/>
              </a:ext>
            </a:extLst>
          </p:cNvPr>
          <p:cNvSpPr/>
          <p:nvPr/>
        </p:nvSpPr>
        <p:spPr>
          <a:xfrm>
            <a:off x="7218637" y="2956144"/>
            <a:ext cx="584351" cy="4834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EBDF7EA7-3BAB-1847-94EF-4BBB63C6E302}"/>
              </a:ext>
            </a:extLst>
          </p:cNvPr>
          <p:cNvSpPr txBox="1"/>
          <p:nvPr/>
        </p:nvSpPr>
        <p:spPr>
          <a:xfrm>
            <a:off x="5026522" y="2969514"/>
            <a:ext cx="1901483" cy="523220"/>
          </a:xfrm>
          <a:prstGeom prst="rect">
            <a:avLst/>
          </a:prstGeom>
          <a:noFill/>
        </p:spPr>
        <p:txBody>
          <a:bodyPr wrap="none" rtlCol="0">
            <a:spAutoFit/>
          </a:bodyPr>
          <a:lstStyle/>
          <a:p>
            <a:r>
              <a:rPr lang="en-US" sz="2800" b="1" dirty="0">
                <a:solidFill>
                  <a:schemeClr val="accent1"/>
                </a:solidFill>
              </a:rPr>
              <a:t>// Click 8 -&gt;</a:t>
            </a:r>
          </a:p>
        </p:txBody>
      </p:sp>
    </p:spTree>
    <p:extLst>
      <p:ext uri="{BB962C8B-B14F-4D97-AF65-F5344CB8AC3E}">
        <p14:creationId xmlns:p14="http://schemas.microsoft.com/office/powerpoint/2010/main" val="4090636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9"/>
                    </p:tgtEl>
                  </p:cond>
                </p:stCondLst>
                <p:endSync evt="end" delay="0">
                  <p:rtn val="all"/>
                </p:endSync>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59"/>
                                        </p:tgtEl>
                                        <p:attrNameLst>
                                          <p:attrName>fillcolor</p:attrName>
                                        </p:attrNameLst>
                                      </p:cBhvr>
                                      <p:to>
                                        <a:schemeClr val="hlink"/>
                                      </p:to>
                                    </p:animClr>
                                    <p:set>
                                      <p:cBhvr>
                                        <p:cTn id="13" dur="500" fill="hold"/>
                                        <p:tgtEl>
                                          <p:spTgt spid="59"/>
                                        </p:tgtEl>
                                        <p:attrNameLst>
                                          <p:attrName>fill.type</p:attrName>
                                        </p:attrNameLst>
                                      </p:cBhvr>
                                      <p:to>
                                        <p:strVal val="solid"/>
                                      </p:to>
                                    </p:set>
                                    <p:set>
                                      <p:cBhvr>
                                        <p:cTn id="14" dur="500" fill="hold"/>
                                        <p:tgtEl>
                                          <p:spTgt spid="59"/>
                                        </p:tgtEl>
                                        <p:attrNameLst>
                                          <p:attrName>fill.on</p:attrName>
                                        </p:attrNameLst>
                                      </p:cBhvr>
                                      <p:to>
                                        <p:strVal val="tru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childTnLst>
              </p:cTn>
              <p:nextCondLst>
                <p:cond evt="onClick" delay="0">
                  <p:tgtEl>
                    <p:spTgt spid="59"/>
                  </p:tgtEl>
                </p:cond>
              </p:nextCondLst>
            </p:seq>
          </p:childTnLst>
        </p:cTn>
      </p:par>
    </p:tnLst>
    <p:bldLst>
      <p:bldP spid="4" grpId="0" animBg="1"/>
      <p:bldP spid="72" grpId="0" animBg="1"/>
      <p:bldP spid="5" grpId="0"/>
      <p:bldP spid="7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load All">
            <a:extLst>
              <a:ext uri="{FF2B5EF4-FFF2-40B4-BE49-F238E27FC236}">
                <a16:creationId xmlns:a16="http://schemas.microsoft.com/office/drawing/2014/main" id="{A3B5530F-92D5-1043-8DA3-12B2DC1761C1}"/>
              </a:ext>
            </a:extLst>
          </p:cNvPr>
          <p:cNvSpPr/>
          <p:nvPr/>
        </p:nvSpPr>
        <p:spPr>
          <a:xfrm>
            <a:off x="10237546" y="1333059"/>
            <a:ext cx="1933428" cy="44808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Download All</a:t>
            </a:r>
          </a:p>
        </p:txBody>
      </p:sp>
      <p:sp>
        <p:nvSpPr>
          <p:cNvPr id="20" name="Rounded Rectangle 19">
            <a:extLst>
              <a:ext uri="{FF2B5EF4-FFF2-40B4-BE49-F238E27FC236}">
                <a16:creationId xmlns:a16="http://schemas.microsoft.com/office/drawing/2014/main" id="{3ACB05E5-1E0D-F74A-A849-828813E35200}"/>
              </a:ext>
            </a:extLst>
          </p:cNvPr>
          <p:cNvSpPr/>
          <p:nvPr/>
        </p:nvSpPr>
        <p:spPr>
          <a:xfrm>
            <a:off x="191911" y="1972742"/>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Week 1</a:t>
            </a:r>
          </a:p>
        </p:txBody>
      </p:sp>
      <p:sp>
        <p:nvSpPr>
          <p:cNvPr id="21" name="Rounded Rectangle 20">
            <a:extLst>
              <a:ext uri="{FF2B5EF4-FFF2-40B4-BE49-F238E27FC236}">
                <a16:creationId xmlns:a16="http://schemas.microsoft.com/office/drawing/2014/main" id="{BD150E68-2A8A-6143-97CD-4213076473F9}"/>
              </a:ext>
            </a:extLst>
          </p:cNvPr>
          <p:cNvSpPr/>
          <p:nvPr/>
        </p:nvSpPr>
        <p:spPr>
          <a:xfrm>
            <a:off x="191911" y="3935549"/>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4</a:t>
            </a:r>
          </a:p>
        </p:txBody>
      </p:sp>
      <p:sp>
        <p:nvSpPr>
          <p:cNvPr id="22" name="Rounded Rectangle 21">
            <a:extLst>
              <a:ext uri="{FF2B5EF4-FFF2-40B4-BE49-F238E27FC236}">
                <a16:creationId xmlns:a16="http://schemas.microsoft.com/office/drawing/2014/main" id="{BA2D8342-8D59-2545-B6A5-C651532165D8}"/>
              </a:ext>
            </a:extLst>
          </p:cNvPr>
          <p:cNvSpPr/>
          <p:nvPr/>
        </p:nvSpPr>
        <p:spPr>
          <a:xfrm>
            <a:off x="191911" y="2627011"/>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Week 2</a:t>
            </a:r>
          </a:p>
        </p:txBody>
      </p:sp>
      <p:sp>
        <p:nvSpPr>
          <p:cNvPr id="23" name="Rounded Rectangle 22">
            <a:extLst>
              <a:ext uri="{FF2B5EF4-FFF2-40B4-BE49-F238E27FC236}">
                <a16:creationId xmlns:a16="http://schemas.microsoft.com/office/drawing/2014/main" id="{01408878-A7BD-8049-A8F0-52366F44AB08}"/>
              </a:ext>
            </a:extLst>
          </p:cNvPr>
          <p:cNvSpPr/>
          <p:nvPr/>
        </p:nvSpPr>
        <p:spPr>
          <a:xfrm>
            <a:off x="191911" y="3281280"/>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Week 3</a:t>
            </a:r>
          </a:p>
        </p:txBody>
      </p:sp>
      <p:sp>
        <p:nvSpPr>
          <p:cNvPr id="25" name="Rounded Rectangle 24">
            <a:extLst>
              <a:ext uri="{FF2B5EF4-FFF2-40B4-BE49-F238E27FC236}">
                <a16:creationId xmlns:a16="http://schemas.microsoft.com/office/drawing/2014/main" id="{3C99793C-342E-4A48-86C0-DFD4D458BFE2}"/>
              </a:ext>
            </a:extLst>
          </p:cNvPr>
          <p:cNvSpPr/>
          <p:nvPr/>
        </p:nvSpPr>
        <p:spPr>
          <a:xfrm>
            <a:off x="191911" y="5898356"/>
            <a:ext cx="11706577" cy="63680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ysClr val="windowText" lastClr="000000"/>
                </a:solidFill>
              </a:rPr>
              <a:t>Lecture 12</a:t>
            </a:r>
          </a:p>
        </p:txBody>
      </p:sp>
      <p:pic>
        <p:nvPicPr>
          <p:cNvPr id="14" name="Graphic 13">
            <a:extLst>
              <a:ext uri="{FF2B5EF4-FFF2-40B4-BE49-F238E27FC236}">
                <a16:creationId xmlns:a16="http://schemas.microsoft.com/office/drawing/2014/main" id="{E6AC1193-962F-804D-8E5E-2E11C1F85E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04383" y="1383222"/>
            <a:ext cx="389632" cy="389632"/>
          </a:xfrm>
          <a:prstGeom prst="rect">
            <a:avLst/>
          </a:prstGeom>
        </p:spPr>
      </p:pic>
      <p:sp>
        <p:nvSpPr>
          <p:cNvPr id="16" name="Rounded Rectangle 15">
            <a:extLst>
              <a:ext uri="{FF2B5EF4-FFF2-40B4-BE49-F238E27FC236}">
                <a16:creationId xmlns:a16="http://schemas.microsoft.com/office/drawing/2014/main" id="{8F4BCF74-260D-3241-8530-31DACC463132}"/>
              </a:ext>
            </a:extLst>
          </p:cNvPr>
          <p:cNvSpPr/>
          <p:nvPr/>
        </p:nvSpPr>
        <p:spPr>
          <a:xfrm>
            <a:off x="1399861" y="20586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sp>
        <p:nvSpPr>
          <p:cNvPr id="36" name="Rounded Rectangle 35">
            <a:extLst>
              <a:ext uri="{FF2B5EF4-FFF2-40B4-BE49-F238E27FC236}">
                <a16:creationId xmlns:a16="http://schemas.microsoft.com/office/drawing/2014/main" id="{88390302-24A3-864C-B1E2-98643C8BB79A}"/>
              </a:ext>
            </a:extLst>
          </p:cNvPr>
          <p:cNvSpPr/>
          <p:nvPr/>
        </p:nvSpPr>
        <p:spPr>
          <a:xfrm>
            <a:off x="4498982" y="2049407"/>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pic>
        <p:nvPicPr>
          <p:cNvPr id="37" name="Graphic 36">
            <a:extLst>
              <a:ext uri="{FF2B5EF4-FFF2-40B4-BE49-F238E27FC236}">
                <a16:creationId xmlns:a16="http://schemas.microsoft.com/office/drawing/2014/main" id="{0B4DEA4A-E40D-214A-A1AE-AB170C293C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137027"/>
            <a:ext cx="293407" cy="293407"/>
          </a:xfrm>
          <a:prstGeom prst="rect">
            <a:avLst/>
          </a:prstGeom>
        </p:spPr>
      </p:pic>
      <p:sp>
        <p:nvSpPr>
          <p:cNvPr id="48" name="VERSION">
            <a:extLst>
              <a:ext uri="{FF2B5EF4-FFF2-40B4-BE49-F238E27FC236}">
                <a16:creationId xmlns:a16="http://schemas.microsoft.com/office/drawing/2014/main" id="{6522508E-BDF2-2D42-BE25-E1063535E119}"/>
              </a:ext>
            </a:extLst>
          </p:cNvPr>
          <p:cNvSpPr/>
          <p:nvPr/>
        </p:nvSpPr>
        <p:spPr>
          <a:xfrm>
            <a:off x="-28028" y="1326898"/>
            <a:ext cx="10255058"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rPr>
              <a:t>Version                                                                      Linda-2</a:t>
            </a:r>
          </a:p>
        </p:txBody>
      </p:sp>
      <p:sp>
        <p:nvSpPr>
          <p:cNvPr id="49" name="Rounded Rectangle 48">
            <a:extLst>
              <a:ext uri="{FF2B5EF4-FFF2-40B4-BE49-F238E27FC236}">
                <a16:creationId xmlns:a16="http://schemas.microsoft.com/office/drawing/2014/main" id="{3AD4ABFE-D825-894B-880B-5B16C9B5F884}"/>
              </a:ext>
            </a:extLst>
          </p:cNvPr>
          <p:cNvSpPr/>
          <p:nvPr/>
        </p:nvSpPr>
        <p:spPr>
          <a:xfrm>
            <a:off x="1399860" y="2706379"/>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1" name="Graphic 50">
            <a:extLst>
              <a:ext uri="{FF2B5EF4-FFF2-40B4-BE49-F238E27FC236}">
                <a16:creationId xmlns:a16="http://schemas.microsoft.com/office/drawing/2014/main" id="{324AA259-DEC4-C946-BD6C-D441F0ACED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2797435"/>
            <a:ext cx="293407" cy="293407"/>
          </a:xfrm>
          <a:prstGeom prst="rect">
            <a:avLst/>
          </a:prstGeom>
        </p:spPr>
      </p:pic>
      <p:sp>
        <p:nvSpPr>
          <p:cNvPr id="55" name="Rounded Rectangle 54">
            <a:extLst>
              <a:ext uri="{FF2B5EF4-FFF2-40B4-BE49-F238E27FC236}">
                <a16:creationId xmlns:a16="http://schemas.microsoft.com/office/drawing/2014/main" id="{A35FF6C1-DFF2-B649-ADBB-3B2744C15D39}"/>
              </a:ext>
            </a:extLst>
          </p:cNvPr>
          <p:cNvSpPr/>
          <p:nvPr/>
        </p:nvSpPr>
        <p:spPr>
          <a:xfrm>
            <a:off x="1399860" y="33663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57" name="Graphic 56">
            <a:extLst>
              <a:ext uri="{FF2B5EF4-FFF2-40B4-BE49-F238E27FC236}">
                <a16:creationId xmlns:a16="http://schemas.microsoft.com/office/drawing/2014/main" id="{570023C0-DA29-F540-A72B-7D02A19BFA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3457081"/>
            <a:ext cx="293407" cy="293407"/>
          </a:xfrm>
          <a:prstGeom prst="rect">
            <a:avLst/>
          </a:prstGeom>
        </p:spPr>
      </p:pic>
      <p:sp>
        <p:nvSpPr>
          <p:cNvPr id="61" name="Rounded Rectangle 60">
            <a:extLst>
              <a:ext uri="{FF2B5EF4-FFF2-40B4-BE49-F238E27FC236}">
                <a16:creationId xmlns:a16="http://schemas.microsoft.com/office/drawing/2014/main" id="{9820CE71-D400-7144-9CF7-0EAD135231A1}"/>
              </a:ext>
            </a:extLst>
          </p:cNvPr>
          <p:cNvSpPr/>
          <p:nvPr/>
        </p:nvSpPr>
        <p:spPr>
          <a:xfrm>
            <a:off x="1399860" y="4003404"/>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63" name="Graphic 62">
            <a:extLst>
              <a:ext uri="{FF2B5EF4-FFF2-40B4-BE49-F238E27FC236}">
                <a16:creationId xmlns:a16="http://schemas.microsoft.com/office/drawing/2014/main" id="{CC618AD4-51CD-0642-8D86-1677D59FDCD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4101880"/>
            <a:ext cx="293407" cy="293407"/>
          </a:xfrm>
          <a:prstGeom prst="rect">
            <a:avLst/>
          </a:prstGeom>
        </p:spPr>
      </p:pic>
      <p:sp>
        <p:nvSpPr>
          <p:cNvPr id="79" name="Rounded Rectangle 78">
            <a:extLst>
              <a:ext uri="{FF2B5EF4-FFF2-40B4-BE49-F238E27FC236}">
                <a16:creationId xmlns:a16="http://schemas.microsoft.com/office/drawing/2014/main" id="{A139FBA3-E5BF-2841-A21D-02CF2856BC9F}"/>
              </a:ext>
            </a:extLst>
          </p:cNvPr>
          <p:cNvSpPr/>
          <p:nvPr/>
        </p:nvSpPr>
        <p:spPr>
          <a:xfrm>
            <a:off x="1405102" y="5975021"/>
            <a:ext cx="2989154"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Lecture Plan Document</a:t>
            </a:r>
          </a:p>
        </p:txBody>
      </p:sp>
      <p:pic>
        <p:nvPicPr>
          <p:cNvPr id="81" name="Graphic 80">
            <a:extLst>
              <a:ext uri="{FF2B5EF4-FFF2-40B4-BE49-F238E27FC236}">
                <a16:creationId xmlns:a16="http://schemas.microsoft.com/office/drawing/2014/main" id="{9D80D7FE-E263-284F-8C11-266430930C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63636" y="6045489"/>
            <a:ext cx="293407" cy="293407"/>
          </a:xfrm>
          <a:prstGeom prst="rect">
            <a:avLst/>
          </a:prstGeom>
        </p:spPr>
      </p:pic>
      <p:pic>
        <p:nvPicPr>
          <p:cNvPr id="85" name="Graphic 84">
            <a:extLst>
              <a:ext uri="{FF2B5EF4-FFF2-40B4-BE49-F238E27FC236}">
                <a16:creationId xmlns:a16="http://schemas.microsoft.com/office/drawing/2014/main" id="{B3302C96-84E4-3540-8D91-840D5A2D0EE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64308" y="6658741"/>
            <a:ext cx="347580" cy="347580"/>
          </a:xfrm>
          <a:prstGeom prst="rect">
            <a:avLst/>
          </a:prstGeom>
        </p:spPr>
      </p:pic>
      <p:sp>
        <p:nvSpPr>
          <p:cNvPr id="86" name="TextBox 85">
            <a:extLst>
              <a:ext uri="{FF2B5EF4-FFF2-40B4-BE49-F238E27FC236}">
                <a16:creationId xmlns:a16="http://schemas.microsoft.com/office/drawing/2014/main" id="{2289C719-4AF3-1E49-A2A0-7420F30F698F}"/>
              </a:ext>
            </a:extLst>
          </p:cNvPr>
          <p:cNvSpPr txBox="1"/>
          <p:nvPr/>
        </p:nvSpPr>
        <p:spPr>
          <a:xfrm>
            <a:off x="0" y="578942"/>
            <a:ext cx="1332416"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Home</a:t>
            </a:r>
          </a:p>
        </p:txBody>
      </p:sp>
      <p:sp>
        <p:nvSpPr>
          <p:cNvPr id="87" name="Rounded Rectangle 86">
            <a:extLst>
              <a:ext uri="{FF2B5EF4-FFF2-40B4-BE49-F238E27FC236}">
                <a16:creationId xmlns:a16="http://schemas.microsoft.com/office/drawing/2014/main" id="{2EC00662-BF32-E24C-8984-FFDEF3C20716}"/>
              </a:ext>
            </a:extLst>
          </p:cNvPr>
          <p:cNvSpPr/>
          <p:nvPr/>
        </p:nvSpPr>
        <p:spPr>
          <a:xfrm>
            <a:off x="4498980" y="2701972"/>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8" name="Rounded Rectangle 87">
            <a:extLst>
              <a:ext uri="{FF2B5EF4-FFF2-40B4-BE49-F238E27FC236}">
                <a16:creationId xmlns:a16="http://schemas.microsoft.com/office/drawing/2014/main" id="{64F6BEBC-25DC-3143-BB12-82A1136965C8}"/>
              </a:ext>
            </a:extLst>
          </p:cNvPr>
          <p:cNvSpPr/>
          <p:nvPr/>
        </p:nvSpPr>
        <p:spPr>
          <a:xfrm>
            <a:off x="4498981" y="336732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89" name="Rounded Rectangle 88">
            <a:extLst>
              <a:ext uri="{FF2B5EF4-FFF2-40B4-BE49-F238E27FC236}">
                <a16:creationId xmlns:a16="http://schemas.microsoft.com/office/drawing/2014/main" id="{86FFBDB8-5BF4-6549-AF4C-DD26CB7D8569}"/>
              </a:ext>
            </a:extLst>
          </p:cNvPr>
          <p:cNvSpPr/>
          <p:nvPr/>
        </p:nvSpPr>
        <p:spPr>
          <a:xfrm>
            <a:off x="4509501" y="4003404"/>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sp>
        <p:nvSpPr>
          <p:cNvPr id="92" name="Rounded Rectangle 91">
            <a:extLst>
              <a:ext uri="{FF2B5EF4-FFF2-40B4-BE49-F238E27FC236}">
                <a16:creationId xmlns:a16="http://schemas.microsoft.com/office/drawing/2014/main" id="{6E219079-B147-C441-AA35-892776C0DB8D}"/>
              </a:ext>
            </a:extLst>
          </p:cNvPr>
          <p:cNvSpPr/>
          <p:nvPr/>
        </p:nvSpPr>
        <p:spPr>
          <a:xfrm>
            <a:off x="4498980" y="5975021"/>
            <a:ext cx="5728045" cy="4834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Materials</a:t>
            </a:r>
          </a:p>
        </p:txBody>
      </p:sp>
      <p:pic>
        <p:nvPicPr>
          <p:cNvPr id="94" name="Graphic 93">
            <a:extLst>
              <a:ext uri="{FF2B5EF4-FFF2-40B4-BE49-F238E27FC236}">
                <a16:creationId xmlns:a16="http://schemas.microsoft.com/office/drawing/2014/main" id="{9FDD6179-8449-724B-99F8-0EDE79ABEE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4106383"/>
            <a:ext cx="297766" cy="297766"/>
          </a:xfrm>
          <a:prstGeom prst="rect">
            <a:avLst/>
          </a:prstGeom>
        </p:spPr>
      </p:pic>
      <p:pic>
        <p:nvPicPr>
          <p:cNvPr id="96" name="Graphic 95">
            <a:extLst>
              <a:ext uri="{FF2B5EF4-FFF2-40B4-BE49-F238E27FC236}">
                <a16:creationId xmlns:a16="http://schemas.microsoft.com/office/drawing/2014/main" id="{1D871B84-97F1-D142-A34B-3E6281F1F6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979712" y="6073637"/>
            <a:ext cx="297766" cy="297766"/>
          </a:xfrm>
          <a:prstGeom prst="rect">
            <a:avLst/>
          </a:prstGeom>
        </p:spPr>
      </p:pic>
      <p:pic>
        <p:nvPicPr>
          <p:cNvPr id="97" name="Graphic 96">
            <a:extLst>
              <a:ext uri="{FF2B5EF4-FFF2-40B4-BE49-F238E27FC236}">
                <a16:creationId xmlns:a16="http://schemas.microsoft.com/office/drawing/2014/main" id="{4B4EF38C-AD5B-CE47-867E-FDE3636640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3457081"/>
            <a:ext cx="297766" cy="297766"/>
          </a:xfrm>
          <a:prstGeom prst="rect">
            <a:avLst/>
          </a:prstGeom>
        </p:spPr>
      </p:pic>
      <p:pic>
        <p:nvPicPr>
          <p:cNvPr id="98" name="Graphic 97">
            <a:extLst>
              <a:ext uri="{FF2B5EF4-FFF2-40B4-BE49-F238E27FC236}">
                <a16:creationId xmlns:a16="http://schemas.microsoft.com/office/drawing/2014/main" id="{D97058E2-4479-074B-8818-46913C391B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21076" y="2797435"/>
            <a:ext cx="297766" cy="297766"/>
          </a:xfrm>
          <a:prstGeom prst="rect">
            <a:avLst/>
          </a:prstGeom>
        </p:spPr>
      </p:pic>
      <p:pic>
        <p:nvPicPr>
          <p:cNvPr id="99" name="Graphic 98">
            <a:extLst>
              <a:ext uri="{FF2B5EF4-FFF2-40B4-BE49-F238E27FC236}">
                <a16:creationId xmlns:a16="http://schemas.microsoft.com/office/drawing/2014/main" id="{FAA8E0C8-70A1-F947-B73B-9DE663B4B0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07945" y="2151459"/>
            <a:ext cx="297766" cy="297766"/>
          </a:xfrm>
          <a:prstGeom prst="rect">
            <a:avLst/>
          </a:prstGeom>
        </p:spPr>
      </p:pic>
      <p:sp>
        <p:nvSpPr>
          <p:cNvPr id="2" name="TextBox 1">
            <a:extLst>
              <a:ext uri="{FF2B5EF4-FFF2-40B4-BE49-F238E27FC236}">
                <a16:creationId xmlns:a16="http://schemas.microsoft.com/office/drawing/2014/main" id="{1B4641D1-D251-904E-840F-751A3F6A7FAA}"/>
              </a:ext>
            </a:extLst>
          </p:cNvPr>
          <p:cNvSpPr txBox="1"/>
          <p:nvPr/>
        </p:nvSpPr>
        <p:spPr>
          <a:xfrm>
            <a:off x="3379720" y="872609"/>
            <a:ext cx="3968587" cy="400110"/>
          </a:xfrm>
          <a:prstGeom prst="rect">
            <a:avLst/>
          </a:prstGeom>
          <a:noFill/>
        </p:spPr>
        <p:txBody>
          <a:bodyPr wrap="none" rtlCol="0">
            <a:spAutoFit/>
          </a:bodyPr>
          <a:lstStyle/>
          <a:p>
            <a:r>
              <a:rPr lang="en-US" sz="2000" b="1" dirty="0">
                <a:solidFill>
                  <a:schemeClr val="accent1"/>
                </a:solidFill>
              </a:rPr>
              <a:t>// Click Down Here (Version Box) </a:t>
            </a:r>
            <a:r>
              <a:rPr lang="ja-JP" altLang="en-US" sz="2000" b="1">
                <a:solidFill>
                  <a:schemeClr val="accent1"/>
                </a:solidFill>
              </a:rPr>
              <a:t>↓</a:t>
            </a:r>
            <a:endParaRPr lang="en-US" sz="2000" b="1" dirty="0">
              <a:solidFill>
                <a:schemeClr val="accent1"/>
              </a:solidFill>
            </a:endParaRPr>
          </a:p>
        </p:txBody>
      </p:sp>
      <p:grpSp>
        <p:nvGrpSpPr>
          <p:cNvPr id="47" name="Group 46">
            <a:extLst>
              <a:ext uri="{FF2B5EF4-FFF2-40B4-BE49-F238E27FC236}">
                <a16:creationId xmlns:a16="http://schemas.microsoft.com/office/drawing/2014/main" id="{F31B3862-6C93-6F4F-BDA9-E3B7F3253443}"/>
              </a:ext>
            </a:extLst>
          </p:cNvPr>
          <p:cNvGrpSpPr/>
          <p:nvPr/>
        </p:nvGrpSpPr>
        <p:grpSpPr>
          <a:xfrm>
            <a:off x="-5241" y="0"/>
            <a:ext cx="12186731" cy="483476"/>
            <a:chOff x="-5242" y="0"/>
            <a:chExt cx="12186731" cy="483476"/>
          </a:xfrm>
        </p:grpSpPr>
        <p:grpSp>
          <p:nvGrpSpPr>
            <p:cNvPr id="50" name="Group 49">
              <a:extLst>
                <a:ext uri="{FF2B5EF4-FFF2-40B4-BE49-F238E27FC236}">
                  <a16:creationId xmlns:a16="http://schemas.microsoft.com/office/drawing/2014/main" id="{C703AD78-9C72-6842-BAAD-15FB063FB13A}"/>
                </a:ext>
              </a:extLst>
            </p:cNvPr>
            <p:cNvGrpSpPr/>
            <p:nvPr/>
          </p:nvGrpSpPr>
          <p:grpSpPr>
            <a:xfrm>
              <a:off x="-5242" y="0"/>
              <a:ext cx="12186731" cy="483476"/>
              <a:chOff x="-5242" y="0"/>
              <a:chExt cx="12186731" cy="483476"/>
            </a:xfrm>
          </p:grpSpPr>
          <p:sp>
            <p:nvSpPr>
              <p:cNvPr id="53" name="Rectangle 52">
                <a:extLst>
                  <a:ext uri="{FF2B5EF4-FFF2-40B4-BE49-F238E27FC236}">
                    <a16:creationId xmlns:a16="http://schemas.microsoft.com/office/drawing/2014/main" id="{125E7357-0707-7342-88DC-4CCD25C9F2D7}"/>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hlinkClick r:id="rId8" action="ppaction://hlinksldjump"/>
                <a:extLst>
                  <a:ext uri="{FF2B5EF4-FFF2-40B4-BE49-F238E27FC236}">
                    <a16:creationId xmlns:a16="http://schemas.microsoft.com/office/drawing/2014/main" id="{8C053AFB-4055-B04D-BEA5-7C3A1363227E}"/>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56" name="Rectangle 55">
                <a:hlinkClick r:id="rId9" action="ppaction://hlinksldjump"/>
                <a:extLst>
                  <a:ext uri="{FF2B5EF4-FFF2-40B4-BE49-F238E27FC236}">
                    <a16:creationId xmlns:a16="http://schemas.microsoft.com/office/drawing/2014/main" id="{E2B01758-4085-2845-88DF-5F7EA4262BB6}"/>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58" name="Rectangle 57">
                <a:hlinkClick r:id="rId10" action="ppaction://hlinksldjump"/>
                <a:extLst>
                  <a:ext uri="{FF2B5EF4-FFF2-40B4-BE49-F238E27FC236}">
                    <a16:creationId xmlns:a16="http://schemas.microsoft.com/office/drawing/2014/main" id="{349F2D1C-8160-C541-9B3F-C82F2B30A1F4}"/>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59" name="UserAccountButton">
                <a:extLst>
                  <a:ext uri="{FF2B5EF4-FFF2-40B4-BE49-F238E27FC236}">
                    <a16:creationId xmlns:a16="http://schemas.microsoft.com/office/drawing/2014/main" id="{C654F94C-B924-4346-BD58-6AAC229DD9CC}"/>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52" name="Rectangle 51">
              <a:hlinkClick r:id="rId11" action="ppaction://hlinksldjump"/>
              <a:extLst>
                <a:ext uri="{FF2B5EF4-FFF2-40B4-BE49-F238E27FC236}">
                  <a16:creationId xmlns:a16="http://schemas.microsoft.com/office/drawing/2014/main" id="{C07A479F-C9D8-1049-A344-5F056119CA01}"/>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60" name="TextBox 59">
            <a:extLst>
              <a:ext uri="{FF2B5EF4-FFF2-40B4-BE49-F238E27FC236}">
                <a16:creationId xmlns:a16="http://schemas.microsoft.com/office/drawing/2014/main" id="{0CD0BF5B-C995-314C-8DE3-E030668C428D}"/>
              </a:ext>
            </a:extLst>
          </p:cNvPr>
          <p:cNvSpPr txBox="1"/>
          <p:nvPr/>
        </p:nvSpPr>
        <p:spPr>
          <a:xfrm>
            <a:off x="2546737" y="4795559"/>
            <a:ext cx="353359" cy="938719"/>
          </a:xfrm>
          <a:prstGeom prst="rect">
            <a:avLst/>
          </a:prstGeom>
          <a:noFill/>
        </p:spPr>
        <p:txBody>
          <a:bodyPr wrap="square" rtlCol="0">
            <a:spAutoFit/>
          </a:bodyPr>
          <a:lstStyle/>
          <a:p>
            <a:r>
              <a:rPr lang="ja-JP" altLang="en-US" sz="1100" b="1"/>
              <a:t>・・・・・</a:t>
            </a:r>
            <a:endParaRPr lang="en-US" sz="1100" b="1" dirty="0"/>
          </a:p>
        </p:txBody>
      </p:sp>
      <p:sp>
        <p:nvSpPr>
          <p:cNvPr id="64" name="TextBox 63">
            <a:extLst>
              <a:ext uri="{FF2B5EF4-FFF2-40B4-BE49-F238E27FC236}">
                <a16:creationId xmlns:a16="http://schemas.microsoft.com/office/drawing/2014/main" id="{715C951E-DEF8-9248-A49C-5EEF4E12D43C}"/>
              </a:ext>
            </a:extLst>
          </p:cNvPr>
          <p:cNvSpPr txBox="1"/>
          <p:nvPr/>
        </p:nvSpPr>
        <p:spPr>
          <a:xfrm>
            <a:off x="5307040" y="4795558"/>
            <a:ext cx="353359" cy="938719"/>
          </a:xfrm>
          <a:prstGeom prst="rect">
            <a:avLst/>
          </a:prstGeom>
          <a:noFill/>
        </p:spPr>
        <p:txBody>
          <a:bodyPr wrap="square" rtlCol="0">
            <a:spAutoFit/>
          </a:bodyPr>
          <a:lstStyle/>
          <a:p>
            <a:r>
              <a:rPr lang="ja-JP" altLang="en-US" sz="1100" b="1"/>
              <a:t>・・・・・</a:t>
            </a:r>
            <a:endParaRPr lang="en-US" sz="1100" b="1" dirty="0"/>
          </a:p>
        </p:txBody>
      </p:sp>
      <p:sp>
        <p:nvSpPr>
          <p:cNvPr id="65" name="TextBox 64">
            <a:extLst>
              <a:ext uri="{FF2B5EF4-FFF2-40B4-BE49-F238E27FC236}">
                <a16:creationId xmlns:a16="http://schemas.microsoft.com/office/drawing/2014/main" id="{AA4F4EB1-B7D1-4A4D-B134-3260B127E3D5}"/>
              </a:ext>
            </a:extLst>
          </p:cNvPr>
          <p:cNvSpPr txBox="1"/>
          <p:nvPr/>
        </p:nvSpPr>
        <p:spPr>
          <a:xfrm>
            <a:off x="10850901" y="4795557"/>
            <a:ext cx="353359" cy="938719"/>
          </a:xfrm>
          <a:prstGeom prst="rect">
            <a:avLst/>
          </a:prstGeom>
          <a:noFill/>
        </p:spPr>
        <p:txBody>
          <a:bodyPr wrap="square" rtlCol="0">
            <a:spAutoFit/>
          </a:bodyPr>
          <a:lstStyle/>
          <a:p>
            <a:r>
              <a:rPr lang="ja-JP" altLang="en-US" sz="1100" b="1"/>
              <a:t>・・・・・</a:t>
            </a:r>
            <a:endParaRPr lang="en-US" sz="1100" b="1" dirty="0"/>
          </a:p>
        </p:txBody>
      </p:sp>
      <p:grpSp>
        <p:nvGrpSpPr>
          <p:cNvPr id="62" name="Group 61">
            <a:extLst>
              <a:ext uri="{FF2B5EF4-FFF2-40B4-BE49-F238E27FC236}">
                <a16:creationId xmlns:a16="http://schemas.microsoft.com/office/drawing/2014/main" id="{3107AC1B-3B1F-DF42-A16D-DBCDEDF94F78}"/>
              </a:ext>
            </a:extLst>
          </p:cNvPr>
          <p:cNvGrpSpPr/>
          <p:nvPr/>
        </p:nvGrpSpPr>
        <p:grpSpPr>
          <a:xfrm>
            <a:off x="-28028" y="1787101"/>
            <a:ext cx="8510463" cy="2237061"/>
            <a:chOff x="242" y="1788616"/>
            <a:chExt cx="10237304" cy="2237061"/>
          </a:xfrm>
        </p:grpSpPr>
        <p:grpSp>
          <p:nvGrpSpPr>
            <p:cNvPr id="66" name="Group 65">
              <a:extLst>
                <a:ext uri="{FF2B5EF4-FFF2-40B4-BE49-F238E27FC236}">
                  <a16:creationId xmlns:a16="http://schemas.microsoft.com/office/drawing/2014/main" id="{2902BCD3-24CD-CD45-9A19-98CFD47638E2}"/>
                </a:ext>
              </a:extLst>
            </p:cNvPr>
            <p:cNvGrpSpPr/>
            <p:nvPr/>
          </p:nvGrpSpPr>
          <p:grpSpPr>
            <a:xfrm>
              <a:off x="242" y="1797484"/>
              <a:ext cx="10237304" cy="2228193"/>
              <a:chOff x="242" y="1792299"/>
              <a:chExt cx="10237304" cy="2228193"/>
            </a:xfrm>
          </p:grpSpPr>
          <p:grpSp>
            <p:nvGrpSpPr>
              <p:cNvPr id="73" name="Group 72">
                <a:extLst>
                  <a:ext uri="{FF2B5EF4-FFF2-40B4-BE49-F238E27FC236}">
                    <a16:creationId xmlns:a16="http://schemas.microsoft.com/office/drawing/2014/main" id="{08BAF175-E705-EE4F-A114-B52944A4D30D}"/>
                  </a:ext>
                </a:extLst>
              </p:cNvPr>
              <p:cNvGrpSpPr/>
              <p:nvPr/>
            </p:nvGrpSpPr>
            <p:grpSpPr>
              <a:xfrm>
                <a:off x="242" y="1792299"/>
                <a:ext cx="10237304" cy="2228193"/>
                <a:chOff x="242" y="1809527"/>
                <a:chExt cx="10237304" cy="2228193"/>
              </a:xfrm>
            </p:grpSpPr>
            <p:grpSp>
              <p:nvGrpSpPr>
                <p:cNvPr id="75" name="Group 74">
                  <a:extLst>
                    <a:ext uri="{FF2B5EF4-FFF2-40B4-BE49-F238E27FC236}">
                      <a16:creationId xmlns:a16="http://schemas.microsoft.com/office/drawing/2014/main" id="{B195AA01-F681-FC44-9605-3C35029D8C55}"/>
                    </a:ext>
                  </a:extLst>
                </p:cNvPr>
                <p:cNvGrpSpPr/>
                <p:nvPr/>
              </p:nvGrpSpPr>
              <p:grpSpPr>
                <a:xfrm>
                  <a:off x="242" y="1809527"/>
                  <a:ext cx="10237304" cy="2228193"/>
                  <a:chOff x="10068910" y="483476"/>
                  <a:chExt cx="2123090" cy="2228193"/>
                </a:xfrm>
              </p:grpSpPr>
              <p:sp>
                <p:nvSpPr>
                  <p:cNvPr id="80" name="Rectangle 79">
                    <a:extLst>
                      <a:ext uri="{FF2B5EF4-FFF2-40B4-BE49-F238E27FC236}">
                        <a16:creationId xmlns:a16="http://schemas.microsoft.com/office/drawing/2014/main" id="{CABFF395-9E72-7449-B743-B95B3E424E47}"/>
                      </a:ext>
                    </a:extLst>
                  </p:cNvPr>
                  <p:cNvSpPr/>
                  <p:nvPr/>
                </p:nvSpPr>
                <p:spPr>
                  <a:xfrm>
                    <a:off x="10068910" y="483476"/>
                    <a:ext cx="2123090" cy="222819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F9C6D1-1705-5042-9B2F-11ADB22713B2}"/>
                      </a:ext>
                    </a:extLst>
                  </p:cNvPr>
                  <p:cNvSpPr/>
                  <p:nvPr/>
                </p:nvSpPr>
                <p:spPr>
                  <a:xfrm>
                    <a:off x="10079420" y="483476"/>
                    <a:ext cx="2112580" cy="4099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 Linda-1 : </a:t>
                    </a:r>
                    <a:r>
                      <a:rPr lang="en-US" dirty="0" err="1">
                        <a:solidFill>
                          <a:sysClr val="windowText" lastClr="000000"/>
                        </a:solidFill>
                      </a:rPr>
                      <a:t>ShoolA</a:t>
                    </a:r>
                    <a:r>
                      <a:rPr lang="en-US" dirty="0">
                        <a:solidFill>
                          <a:sysClr val="windowText" lastClr="000000"/>
                        </a:solidFill>
                      </a:rPr>
                      <a:t> : 2019</a:t>
                    </a:r>
                  </a:p>
                </p:txBody>
              </p:sp>
              <p:sp>
                <p:nvSpPr>
                  <p:cNvPr id="83" name="Rectangle 82">
                    <a:extLst>
                      <a:ext uri="{FF2B5EF4-FFF2-40B4-BE49-F238E27FC236}">
                        <a16:creationId xmlns:a16="http://schemas.microsoft.com/office/drawing/2014/main" id="{7586AF90-DD7F-FE48-9738-88E641CB4C95}"/>
                      </a:ext>
                    </a:extLst>
                  </p:cNvPr>
                  <p:cNvSpPr/>
                  <p:nvPr/>
                </p:nvSpPr>
                <p:spPr>
                  <a:xfrm>
                    <a:off x="10150802" y="881137"/>
                    <a:ext cx="1986792" cy="4099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solidFill>
                          <a:sysClr val="windowText" lastClr="000000"/>
                        </a:solidFill>
                      </a:rPr>
                      <a:t>Linda-2 : </a:t>
                    </a:r>
                    <a:r>
                      <a:rPr lang="en-US" u="sng" dirty="0" err="1">
                        <a:solidFill>
                          <a:sysClr val="windowText" lastClr="000000"/>
                        </a:solidFill>
                      </a:rPr>
                      <a:t>SchoolA</a:t>
                    </a:r>
                    <a:r>
                      <a:rPr lang="en-US" u="sng" dirty="0">
                        <a:solidFill>
                          <a:sysClr val="windowText" lastClr="000000"/>
                        </a:solidFill>
                      </a:rPr>
                      <a:t> : 2019</a:t>
                    </a:r>
                  </a:p>
                </p:txBody>
              </p:sp>
            </p:grpSp>
            <p:sp>
              <p:nvSpPr>
                <p:cNvPr id="76" name="Rectangle 75">
                  <a:extLst>
                    <a:ext uri="{FF2B5EF4-FFF2-40B4-BE49-F238E27FC236}">
                      <a16:creationId xmlns:a16="http://schemas.microsoft.com/office/drawing/2014/main" id="{19A1CC3A-05DB-B040-85BC-ECDF112831F1}"/>
                    </a:ext>
                  </a:extLst>
                </p:cNvPr>
                <p:cNvSpPr/>
                <p:nvPr/>
              </p:nvSpPr>
              <p:spPr>
                <a:xfrm>
                  <a:off x="384595" y="2563039"/>
                  <a:ext cx="9580090" cy="40990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Linda-1 : </a:t>
                  </a:r>
                  <a:r>
                    <a:rPr lang="en-US" dirty="0" err="1">
                      <a:solidFill>
                        <a:sysClr val="windowText" lastClr="000000"/>
                      </a:solidFill>
                    </a:rPr>
                    <a:t>SchoolA</a:t>
                  </a:r>
                  <a:r>
                    <a:rPr lang="en-US" dirty="0">
                      <a:solidFill>
                        <a:sysClr val="windowText" lastClr="000000"/>
                      </a:solidFill>
                    </a:rPr>
                    <a:t> : 2018</a:t>
                  </a:r>
                </a:p>
              </p:txBody>
            </p:sp>
            <p:pic>
              <p:nvPicPr>
                <p:cNvPr id="77" name="Graphic 76">
                  <a:extLst>
                    <a:ext uri="{FF2B5EF4-FFF2-40B4-BE49-F238E27FC236}">
                      <a16:creationId xmlns:a16="http://schemas.microsoft.com/office/drawing/2014/main" id="{5139E9E2-C2EC-C44F-9533-A9257DC9EDE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84190" y="2629389"/>
                  <a:ext cx="407826" cy="347580"/>
                </a:xfrm>
                <a:prstGeom prst="rect">
                  <a:avLst/>
                </a:prstGeom>
              </p:spPr>
            </p:pic>
            <p:pic>
              <p:nvPicPr>
                <p:cNvPr id="78" name="Graphic 77">
                  <a:extLst>
                    <a:ext uri="{FF2B5EF4-FFF2-40B4-BE49-F238E27FC236}">
                      <a16:creationId xmlns:a16="http://schemas.microsoft.com/office/drawing/2014/main" id="{D2F591C7-7A66-CC41-8263-05F630C6A7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72537" y="2662934"/>
                  <a:ext cx="297766" cy="297766"/>
                </a:xfrm>
                <a:prstGeom prst="rect">
                  <a:avLst/>
                </a:prstGeom>
              </p:spPr>
            </p:pic>
          </p:grpSp>
          <p:pic>
            <p:nvPicPr>
              <p:cNvPr id="74" name="Graphic 73">
                <a:extLst>
                  <a:ext uri="{FF2B5EF4-FFF2-40B4-BE49-F238E27FC236}">
                    <a16:creationId xmlns:a16="http://schemas.microsoft.com/office/drawing/2014/main" id="{14063678-A954-274E-BCB9-42A6162EA8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3319" y="3604153"/>
                <a:ext cx="347580" cy="347580"/>
              </a:xfrm>
              <a:prstGeom prst="rect">
                <a:avLst/>
              </a:prstGeom>
            </p:spPr>
          </p:pic>
        </p:grpSp>
        <p:grpSp>
          <p:nvGrpSpPr>
            <p:cNvPr id="67" name="Group 66">
              <a:extLst>
                <a:ext uri="{FF2B5EF4-FFF2-40B4-BE49-F238E27FC236}">
                  <a16:creationId xmlns:a16="http://schemas.microsoft.com/office/drawing/2014/main" id="{77046F3B-62D1-9C4A-A0EA-A3697814BB8B}"/>
                </a:ext>
              </a:extLst>
            </p:cNvPr>
            <p:cNvGrpSpPr/>
            <p:nvPr/>
          </p:nvGrpSpPr>
          <p:grpSpPr>
            <a:xfrm>
              <a:off x="9288423" y="1788616"/>
              <a:ext cx="919479" cy="764863"/>
              <a:chOff x="9288423" y="1788616"/>
              <a:chExt cx="919479" cy="764863"/>
            </a:xfrm>
          </p:grpSpPr>
          <p:pic>
            <p:nvPicPr>
              <p:cNvPr id="68" name="Graphic 67">
                <a:extLst>
                  <a:ext uri="{FF2B5EF4-FFF2-40B4-BE49-F238E27FC236}">
                    <a16:creationId xmlns:a16="http://schemas.microsoft.com/office/drawing/2014/main" id="{4EAA5ECA-C2F6-264C-97AC-E79CFB08473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88423" y="2255713"/>
                <a:ext cx="297766" cy="297766"/>
              </a:xfrm>
              <a:prstGeom prst="rect">
                <a:avLst/>
              </a:prstGeom>
            </p:spPr>
          </p:pic>
          <p:grpSp>
            <p:nvGrpSpPr>
              <p:cNvPr id="69" name="Group 68">
                <a:extLst>
                  <a:ext uri="{FF2B5EF4-FFF2-40B4-BE49-F238E27FC236}">
                    <a16:creationId xmlns:a16="http://schemas.microsoft.com/office/drawing/2014/main" id="{BD640017-3C0B-AE47-B19E-FA628B339E34}"/>
                  </a:ext>
                </a:extLst>
              </p:cNvPr>
              <p:cNvGrpSpPr/>
              <p:nvPr/>
            </p:nvGrpSpPr>
            <p:grpSpPr>
              <a:xfrm>
                <a:off x="9288423" y="1788616"/>
                <a:ext cx="919479" cy="737023"/>
                <a:chOff x="9292616" y="1832725"/>
                <a:chExt cx="919479" cy="737023"/>
              </a:xfrm>
            </p:grpSpPr>
            <p:pic>
              <p:nvPicPr>
                <p:cNvPr id="70" name="Graphic 69">
                  <a:extLst>
                    <a:ext uri="{FF2B5EF4-FFF2-40B4-BE49-F238E27FC236}">
                      <a16:creationId xmlns:a16="http://schemas.microsoft.com/office/drawing/2014/main" id="{47CB4B84-02F4-E54A-BE57-1F356FBC993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78506" y="2222168"/>
                  <a:ext cx="429397" cy="347580"/>
                </a:xfrm>
                <a:prstGeom prst="rect">
                  <a:avLst/>
                </a:prstGeom>
              </p:spPr>
            </p:pic>
            <p:pic>
              <p:nvPicPr>
                <p:cNvPr id="71" name="Graphic 70">
                  <a:extLst>
                    <a:ext uri="{FF2B5EF4-FFF2-40B4-BE49-F238E27FC236}">
                      <a16:creationId xmlns:a16="http://schemas.microsoft.com/office/drawing/2014/main" id="{A51DC7FF-C75E-134D-99D2-8C4E94ED844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82698" y="1832725"/>
                  <a:ext cx="429397" cy="347580"/>
                </a:xfrm>
                <a:prstGeom prst="rect">
                  <a:avLst/>
                </a:prstGeom>
              </p:spPr>
            </p:pic>
            <p:pic>
              <p:nvPicPr>
                <p:cNvPr id="72" name="Graphic 71">
                  <a:extLst>
                    <a:ext uri="{FF2B5EF4-FFF2-40B4-BE49-F238E27FC236}">
                      <a16:creationId xmlns:a16="http://schemas.microsoft.com/office/drawing/2014/main" id="{B77E833E-970E-334A-9A06-4D59D58E04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92616" y="1866270"/>
                  <a:ext cx="297766" cy="297766"/>
                </a:xfrm>
                <a:prstGeom prst="rect">
                  <a:avLst/>
                </a:prstGeom>
              </p:spPr>
            </p:pic>
          </p:grpSp>
        </p:grpSp>
      </p:grpSp>
      <p:sp>
        <p:nvSpPr>
          <p:cNvPr id="84" name="Rounded Rectangle 83">
            <a:extLst>
              <a:ext uri="{FF2B5EF4-FFF2-40B4-BE49-F238E27FC236}">
                <a16:creationId xmlns:a16="http://schemas.microsoft.com/office/drawing/2014/main" id="{728AE452-1FE8-AB47-A184-C6C8AAA8F333}"/>
              </a:ext>
            </a:extLst>
          </p:cNvPr>
          <p:cNvSpPr/>
          <p:nvPr/>
        </p:nvSpPr>
        <p:spPr>
          <a:xfrm>
            <a:off x="293512" y="4217274"/>
            <a:ext cx="3727564" cy="1516641"/>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b="1" dirty="0">
                <a:solidFill>
                  <a:schemeClr val="tx1"/>
                </a:solidFill>
              </a:rPr>
              <a:t>This Works the same way as Other Materials </a:t>
            </a:r>
          </a:p>
          <a:p>
            <a:pPr marL="285750" indent="-285750">
              <a:buFont typeface="Arial" panose="020B0604020202020204" pitchFamily="34" charset="0"/>
              <a:buChar char="•"/>
            </a:pPr>
            <a:r>
              <a:rPr lang="en-US" b="1" dirty="0">
                <a:solidFill>
                  <a:schemeClr val="tx1"/>
                </a:solidFill>
              </a:rPr>
              <a:t>Edit icon allows user to add a description of the version (not enabled in this prototype)</a:t>
            </a:r>
          </a:p>
        </p:txBody>
      </p:sp>
      <p:sp>
        <p:nvSpPr>
          <p:cNvPr id="90" name="TextBox 89">
            <a:extLst>
              <a:ext uri="{FF2B5EF4-FFF2-40B4-BE49-F238E27FC236}">
                <a16:creationId xmlns:a16="http://schemas.microsoft.com/office/drawing/2014/main" id="{5D0C3850-9C36-D546-9CF1-30AE496A24FD}"/>
              </a:ext>
            </a:extLst>
          </p:cNvPr>
          <p:cNvSpPr txBox="1"/>
          <p:nvPr/>
        </p:nvSpPr>
        <p:spPr>
          <a:xfrm>
            <a:off x="3407314" y="492344"/>
            <a:ext cx="3799695" cy="400110"/>
          </a:xfrm>
          <a:prstGeom prst="rect">
            <a:avLst/>
          </a:prstGeom>
          <a:noFill/>
        </p:spPr>
        <p:txBody>
          <a:bodyPr wrap="none" rtlCol="0">
            <a:spAutoFit/>
          </a:bodyPr>
          <a:lstStyle/>
          <a:p>
            <a:r>
              <a:rPr lang="en-US" sz="2000" b="1" dirty="0">
                <a:solidFill>
                  <a:schemeClr val="accent1"/>
                </a:solidFill>
              </a:rPr>
              <a:t>// Click Up Here       (Data Base) </a:t>
            </a:r>
            <a:r>
              <a:rPr lang="ja-JP" altLang="en-US" sz="2000" b="1">
                <a:solidFill>
                  <a:schemeClr val="accent1"/>
                </a:solidFill>
              </a:rPr>
              <a:t>↑</a:t>
            </a:r>
            <a:endParaRPr lang="en-US" sz="2000" b="1" dirty="0">
              <a:solidFill>
                <a:schemeClr val="accent1"/>
              </a:solidFill>
            </a:endParaRPr>
          </a:p>
        </p:txBody>
      </p:sp>
      <p:pic>
        <p:nvPicPr>
          <p:cNvPr id="91" name="Graphic 90">
            <a:extLst>
              <a:ext uri="{FF2B5EF4-FFF2-40B4-BE49-F238E27FC236}">
                <a16:creationId xmlns:a16="http://schemas.microsoft.com/office/drawing/2014/main" id="{8A1DE205-3136-2546-95D1-DFD070CE8EA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45692" y="2124531"/>
            <a:ext cx="389632" cy="389632"/>
          </a:xfrm>
          <a:prstGeom prst="rect">
            <a:avLst/>
          </a:prstGeom>
        </p:spPr>
      </p:pic>
      <p:pic>
        <p:nvPicPr>
          <p:cNvPr id="93" name="Graphic 92">
            <a:extLst>
              <a:ext uri="{FF2B5EF4-FFF2-40B4-BE49-F238E27FC236}">
                <a16:creationId xmlns:a16="http://schemas.microsoft.com/office/drawing/2014/main" id="{213920DD-A2C8-DF41-9674-A7CC25421B6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961120" y="2750070"/>
            <a:ext cx="389632" cy="389632"/>
          </a:xfrm>
          <a:prstGeom prst="rect">
            <a:avLst/>
          </a:prstGeom>
        </p:spPr>
      </p:pic>
      <p:pic>
        <p:nvPicPr>
          <p:cNvPr id="95" name="Graphic 94">
            <a:extLst>
              <a:ext uri="{FF2B5EF4-FFF2-40B4-BE49-F238E27FC236}">
                <a16:creationId xmlns:a16="http://schemas.microsoft.com/office/drawing/2014/main" id="{B4F20F43-49E5-3B45-88A2-74676B98872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960885" y="3399345"/>
            <a:ext cx="389632" cy="389632"/>
          </a:xfrm>
          <a:prstGeom prst="rect">
            <a:avLst/>
          </a:prstGeom>
        </p:spPr>
      </p:pic>
      <p:pic>
        <p:nvPicPr>
          <p:cNvPr id="100" name="Graphic 99">
            <a:extLst>
              <a:ext uri="{FF2B5EF4-FFF2-40B4-BE49-F238E27FC236}">
                <a16:creationId xmlns:a16="http://schemas.microsoft.com/office/drawing/2014/main" id="{9990A2DB-663C-6845-B0FC-29ACF758A3F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966714" y="4048322"/>
            <a:ext cx="389632" cy="389632"/>
          </a:xfrm>
          <a:prstGeom prst="rect">
            <a:avLst/>
          </a:prstGeom>
        </p:spPr>
      </p:pic>
      <p:pic>
        <p:nvPicPr>
          <p:cNvPr id="101" name="Graphic 100">
            <a:extLst>
              <a:ext uri="{FF2B5EF4-FFF2-40B4-BE49-F238E27FC236}">
                <a16:creationId xmlns:a16="http://schemas.microsoft.com/office/drawing/2014/main" id="{97095059-2E24-AD4C-9030-4C6D1369808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960885" y="5985235"/>
            <a:ext cx="389632" cy="389632"/>
          </a:xfrm>
          <a:prstGeom prst="rect">
            <a:avLst/>
          </a:prstGeom>
        </p:spPr>
      </p:pic>
      <p:sp>
        <p:nvSpPr>
          <p:cNvPr id="102" name="Rectangle 101">
            <a:extLst>
              <a:ext uri="{FF2B5EF4-FFF2-40B4-BE49-F238E27FC236}">
                <a16:creationId xmlns:a16="http://schemas.microsoft.com/office/drawing/2014/main" id="{A81392C0-0A35-4344-8B7A-D65FDA191C86}"/>
              </a:ext>
            </a:extLst>
          </p:cNvPr>
          <p:cNvSpPr/>
          <p:nvPr/>
        </p:nvSpPr>
        <p:spPr>
          <a:xfrm>
            <a:off x="8482435" y="1325252"/>
            <a:ext cx="1744590" cy="45424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Set Dates </a:t>
            </a:r>
          </a:p>
        </p:txBody>
      </p:sp>
      <p:pic>
        <p:nvPicPr>
          <p:cNvPr id="103" name="Graphic 102">
            <a:extLst>
              <a:ext uri="{FF2B5EF4-FFF2-40B4-BE49-F238E27FC236}">
                <a16:creationId xmlns:a16="http://schemas.microsoft.com/office/drawing/2014/main" id="{170D7905-672D-7C43-89E1-45C0B8CD754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800402" y="1370786"/>
            <a:ext cx="389632" cy="389632"/>
          </a:xfrm>
          <a:prstGeom prst="rect">
            <a:avLst/>
          </a:prstGeom>
        </p:spPr>
      </p:pic>
      <p:sp>
        <p:nvSpPr>
          <p:cNvPr id="3" name="TextBox 2">
            <a:extLst>
              <a:ext uri="{FF2B5EF4-FFF2-40B4-BE49-F238E27FC236}">
                <a16:creationId xmlns:a16="http://schemas.microsoft.com/office/drawing/2014/main" id="{BEBF95BC-EE6D-E143-A22C-21C9A538BFD7}"/>
              </a:ext>
            </a:extLst>
          </p:cNvPr>
          <p:cNvSpPr txBox="1"/>
          <p:nvPr/>
        </p:nvSpPr>
        <p:spPr>
          <a:xfrm>
            <a:off x="10237546" y="2134681"/>
            <a:ext cx="697627" cy="369332"/>
          </a:xfrm>
          <a:prstGeom prst="rect">
            <a:avLst/>
          </a:prstGeom>
          <a:noFill/>
        </p:spPr>
        <p:txBody>
          <a:bodyPr wrap="none" rtlCol="0">
            <a:spAutoFit/>
          </a:bodyPr>
          <a:lstStyle/>
          <a:p>
            <a:r>
              <a:rPr lang="en-US" b="1" dirty="0">
                <a:solidFill>
                  <a:schemeClr val="accent2"/>
                </a:solidFill>
              </a:rPr>
              <a:t>Sep 8</a:t>
            </a:r>
          </a:p>
        </p:txBody>
      </p:sp>
    </p:spTree>
    <p:extLst>
      <p:ext uri="{BB962C8B-B14F-4D97-AF65-F5344CB8AC3E}">
        <p14:creationId xmlns:p14="http://schemas.microsoft.com/office/powerpoint/2010/main" val="38410933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8"/>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2"/>
                                        </p:tgtEl>
                                        <p:attrNameLst>
                                          <p:attrName>style.visibility</p:attrName>
                                        </p:attrNameLst>
                                      </p:cBhvr>
                                      <p:to>
                                        <p:strVal val="hidden"/>
                                      </p:to>
                                    </p:set>
                                  </p:childTnLst>
                                </p:cTn>
                              </p:par>
                            </p:childTnLst>
                          </p:cTn>
                        </p:par>
                      </p:childTnLst>
                    </p:cTn>
                  </p:par>
                </p:childTnLst>
              </p:cTn>
              <p:nextCondLst>
                <p:cond evt="onClick" delay="0">
                  <p:tgtEl>
                    <p:spTgt spid="48"/>
                  </p:tgtEl>
                </p:cond>
              </p:nextCondLst>
            </p:seq>
          </p:childTnLst>
        </p:cTn>
      </p:par>
    </p:tnLst>
    <p:bldLst>
      <p:bldP spid="2" grpId="0"/>
      <p:bldP spid="9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F243-13A9-6A44-A555-555A0F09E6C6}"/>
              </a:ext>
            </a:extLst>
          </p:cNvPr>
          <p:cNvSpPr>
            <a:spLocks noGrp="1"/>
          </p:cNvSpPr>
          <p:nvPr>
            <p:ph type="title"/>
          </p:nvPr>
        </p:nvSpPr>
        <p:spPr/>
        <p:txBody>
          <a:bodyPr/>
          <a:lstStyle/>
          <a:p>
            <a:pPr algn="ctr"/>
            <a:r>
              <a:rPr lang="en-US" dirty="0"/>
              <a:t>Log In </a:t>
            </a:r>
          </a:p>
        </p:txBody>
      </p:sp>
      <p:sp>
        <p:nvSpPr>
          <p:cNvPr id="4" name="Rectangle 3">
            <a:extLst>
              <a:ext uri="{FF2B5EF4-FFF2-40B4-BE49-F238E27FC236}">
                <a16:creationId xmlns:a16="http://schemas.microsoft.com/office/drawing/2014/main" id="{73C490C3-758C-A94E-A9B4-C568A87D4698}"/>
              </a:ext>
            </a:extLst>
          </p:cNvPr>
          <p:cNvSpPr/>
          <p:nvPr/>
        </p:nvSpPr>
        <p:spPr>
          <a:xfrm>
            <a:off x="3410607" y="3922985"/>
            <a:ext cx="5906814"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D791C6-5321-6E40-A643-54BC502F3958}"/>
              </a:ext>
            </a:extLst>
          </p:cNvPr>
          <p:cNvSpPr/>
          <p:nvPr/>
        </p:nvSpPr>
        <p:spPr>
          <a:xfrm>
            <a:off x="3410607" y="2355468"/>
            <a:ext cx="5906814"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csc3721@gmail.com</a:t>
            </a:r>
          </a:p>
        </p:txBody>
      </p:sp>
      <p:sp>
        <p:nvSpPr>
          <p:cNvPr id="13" name="TextBox 12">
            <a:extLst>
              <a:ext uri="{FF2B5EF4-FFF2-40B4-BE49-F238E27FC236}">
                <a16:creationId xmlns:a16="http://schemas.microsoft.com/office/drawing/2014/main" id="{225C1CD6-ECB0-BA4C-B217-9D62848D5D7D}"/>
              </a:ext>
            </a:extLst>
          </p:cNvPr>
          <p:cNvSpPr txBox="1"/>
          <p:nvPr/>
        </p:nvSpPr>
        <p:spPr>
          <a:xfrm>
            <a:off x="3517726" y="3987204"/>
            <a:ext cx="1107996" cy="369332"/>
          </a:xfrm>
          <a:prstGeom prst="rect">
            <a:avLst/>
          </a:prstGeom>
          <a:noFill/>
        </p:spPr>
        <p:txBody>
          <a:bodyPr wrap="none" rtlCol="0">
            <a:spAutoFit/>
          </a:bodyPr>
          <a:lstStyle/>
          <a:p>
            <a:r>
              <a:rPr lang="en-US" dirty="0"/>
              <a:t>********</a:t>
            </a:r>
          </a:p>
        </p:txBody>
      </p:sp>
      <p:grpSp>
        <p:nvGrpSpPr>
          <p:cNvPr id="6" name="Group 5">
            <a:extLst>
              <a:ext uri="{FF2B5EF4-FFF2-40B4-BE49-F238E27FC236}">
                <a16:creationId xmlns:a16="http://schemas.microsoft.com/office/drawing/2014/main" id="{1AD4BAA5-D654-B840-A369-C3FC72660DEC}"/>
              </a:ext>
            </a:extLst>
          </p:cNvPr>
          <p:cNvGrpSpPr/>
          <p:nvPr/>
        </p:nvGrpSpPr>
        <p:grpSpPr>
          <a:xfrm>
            <a:off x="8117730" y="5505229"/>
            <a:ext cx="896400" cy="483476"/>
            <a:chOff x="8117730" y="5505229"/>
            <a:chExt cx="896400" cy="483476"/>
          </a:xfrm>
        </p:grpSpPr>
        <p:sp>
          <p:nvSpPr>
            <p:cNvPr id="8" name="Rectangle 7">
              <a:extLst>
                <a:ext uri="{FF2B5EF4-FFF2-40B4-BE49-F238E27FC236}">
                  <a16:creationId xmlns:a16="http://schemas.microsoft.com/office/drawing/2014/main" id="{0A17D8EB-087C-1840-9F12-09BE108CE4DD}"/>
                </a:ext>
              </a:extLst>
            </p:cNvPr>
            <p:cNvSpPr/>
            <p:nvPr/>
          </p:nvSpPr>
          <p:spPr>
            <a:xfrm>
              <a:off x="8117730" y="5505229"/>
              <a:ext cx="896399"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5" name="TextBox 14">
              <a:extLst>
                <a:ext uri="{FF2B5EF4-FFF2-40B4-BE49-F238E27FC236}">
                  <a16:creationId xmlns:a16="http://schemas.microsoft.com/office/drawing/2014/main" id="{EC140C75-A8C6-DA4A-B69C-1330447017FA}"/>
                </a:ext>
              </a:extLst>
            </p:cNvPr>
            <p:cNvSpPr txBox="1"/>
            <p:nvPr/>
          </p:nvSpPr>
          <p:spPr>
            <a:xfrm>
              <a:off x="8117731" y="5558084"/>
              <a:ext cx="896399" cy="369332"/>
            </a:xfrm>
            <a:prstGeom prst="rect">
              <a:avLst/>
            </a:prstGeom>
            <a:noFill/>
          </p:spPr>
          <p:txBody>
            <a:bodyPr wrap="none" rtlCol="0">
              <a:spAutoFit/>
            </a:bodyPr>
            <a:lstStyle/>
            <a:p>
              <a:r>
                <a:rPr lang="en-US" dirty="0"/>
                <a:t>Sign Up</a:t>
              </a:r>
            </a:p>
          </p:txBody>
        </p:sp>
      </p:grpSp>
      <p:sp>
        <p:nvSpPr>
          <p:cNvPr id="3" name="TextBox 2">
            <a:extLst>
              <a:ext uri="{FF2B5EF4-FFF2-40B4-BE49-F238E27FC236}">
                <a16:creationId xmlns:a16="http://schemas.microsoft.com/office/drawing/2014/main" id="{B80E026B-65F3-9149-B542-C4633F3FB7A5}"/>
              </a:ext>
            </a:extLst>
          </p:cNvPr>
          <p:cNvSpPr txBox="1"/>
          <p:nvPr/>
        </p:nvSpPr>
        <p:spPr>
          <a:xfrm>
            <a:off x="3410607" y="1983834"/>
            <a:ext cx="1552220" cy="369332"/>
          </a:xfrm>
          <a:prstGeom prst="rect">
            <a:avLst/>
          </a:prstGeom>
          <a:noFill/>
        </p:spPr>
        <p:txBody>
          <a:bodyPr wrap="none" rtlCol="0">
            <a:spAutoFit/>
          </a:bodyPr>
          <a:lstStyle/>
          <a:p>
            <a:r>
              <a:rPr lang="en-US" dirty="0"/>
              <a:t>Email Address</a:t>
            </a:r>
          </a:p>
        </p:txBody>
      </p:sp>
      <p:sp>
        <p:nvSpPr>
          <p:cNvPr id="16" name="TextBox 15">
            <a:extLst>
              <a:ext uri="{FF2B5EF4-FFF2-40B4-BE49-F238E27FC236}">
                <a16:creationId xmlns:a16="http://schemas.microsoft.com/office/drawing/2014/main" id="{E438D171-9C92-1641-A969-C43252577EE3}"/>
              </a:ext>
            </a:extLst>
          </p:cNvPr>
          <p:cNvSpPr txBox="1"/>
          <p:nvPr/>
        </p:nvSpPr>
        <p:spPr>
          <a:xfrm>
            <a:off x="3390319" y="3546922"/>
            <a:ext cx="1070999" cy="369332"/>
          </a:xfrm>
          <a:prstGeom prst="rect">
            <a:avLst/>
          </a:prstGeom>
          <a:noFill/>
        </p:spPr>
        <p:txBody>
          <a:bodyPr wrap="none" rtlCol="0">
            <a:spAutoFit/>
          </a:bodyPr>
          <a:lstStyle/>
          <a:p>
            <a:r>
              <a:rPr lang="en-US" dirty="0"/>
              <a:t>Password</a:t>
            </a:r>
          </a:p>
        </p:txBody>
      </p:sp>
      <p:grpSp>
        <p:nvGrpSpPr>
          <p:cNvPr id="17" name="Group 16">
            <a:extLst>
              <a:ext uri="{FF2B5EF4-FFF2-40B4-BE49-F238E27FC236}">
                <a16:creationId xmlns:a16="http://schemas.microsoft.com/office/drawing/2014/main" id="{C1224DBC-8402-984D-A196-45A7E71AC3FC}"/>
              </a:ext>
            </a:extLst>
          </p:cNvPr>
          <p:cNvGrpSpPr/>
          <p:nvPr/>
        </p:nvGrpSpPr>
        <p:grpSpPr>
          <a:xfrm>
            <a:off x="3987266" y="1316422"/>
            <a:ext cx="5079736" cy="3237186"/>
            <a:chOff x="3792615" y="1751286"/>
            <a:chExt cx="5079736" cy="3237186"/>
          </a:xfrm>
        </p:grpSpPr>
        <p:grpSp>
          <p:nvGrpSpPr>
            <p:cNvPr id="18" name="Group 17">
              <a:extLst>
                <a:ext uri="{FF2B5EF4-FFF2-40B4-BE49-F238E27FC236}">
                  <a16:creationId xmlns:a16="http://schemas.microsoft.com/office/drawing/2014/main" id="{F913F4D8-1069-E744-9BCB-41D5CDEDD02C}"/>
                </a:ext>
              </a:extLst>
            </p:cNvPr>
            <p:cNvGrpSpPr/>
            <p:nvPr/>
          </p:nvGrpSpPr>
          <p:grpSpPr>
            <a:xfrm>
              <a:off x="3792615" y="1751286"/>
              <a:ext cx="5079736" cy="3237186"/>
              <a:chOff x="3517726" y="1849821"/>
              <a:chExt cx="5079736" cy="3237186"/>
            </a:xfrm>
          </p:grpSpPr>
          <p:sp>
            <p:nvSpPr>
              <p:cNvPr id="21" name="Rectangle 20">
                <a:extLst>
                  <a:ext uri="{FF2B5EF4-FFF2-40B4-BE49-F238E27FC236}">
                    <a16:creationId xmlns:a16="http://schemas.microsoft.com/office/drawing/2014/main" id="{9970A4B1-573B-914D-856E-E543BECA930D}"/>
                  </a:ext>
                </a:extLst>
              </p:cNvPr>
              <p:cNvSpPr/>
              <p:nvPr/>
            </p:nvSpPr>
            <p:spPr>
              <a:xfrm>
                <a:off x="3517726" y="1849821"/>
                <a:ext cx="5079736" cy="3237186"/>
              </a:xfrm>
              <a:prstGeom prst="rect">
                <a:avLst/>
              </a:prstGeom>
              <a:solidFill>
                <a:srgbClr val="FFCC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119898BE-5C08-684F-AB6F-4BAE139CCDB5}"/>
                  </a:ext>
                </a:extLst>
              </p:cNvPr>
              <p:cNvSpPr txBox="1"/>
              <p:nvPr/>
            </p:nvSpPr>
            <p:spPr>
              <a:xfrm>
                <a:off x="5341202" y="2002796"/>
                <a:ext cx="959818" cy="369332"/>
              </a:xfrm>
              <a:prstGeom prst="rect">
                <a:avLst/>
              </a:prstGeom>
              <a:noFill/>
            </p:spPr>
            <p:txBody>
              <a:bodyPr wrap="square" rtlCol="0">
                <a:spAutoFit/>
              </a:bodyPr>
              <a:lstStyle/>
              <a:p>
                <a:r>
                  <a:rPr lang="en-US" b="1" dirty="0">
                    <a:solidFill>
                      <a:srgbClr val="C00000"/>
                    </a:solidFill>
                  </a:rPr>
                  <a:t> </a:t>
                </a:r>
              </a:p>
            </p:txBody>
          </p:sp>
          <p:sp>
            <p:nvSpPr>
              <p:cNvPr id="23" name="TextBox 22">
                <a:extLst>
                  <a:ext uri="{FF2B5EF4-FFF2-40B4-BE49-F238E27FC236}">
                    <a16:creationId xmlns:a16="http://schemas.microsoft.com/office/drawing/2014/main" id="{5F9C6186-2664-CA4A-86AD-3F84BDC9089F}"/>
                  </a:ext>
                </a:extLst>
              </p:cNvPr>
              <p:cNvSpPr txBox="1"/>
              <p:nvPr/>
            </p:nvSpPr>
            <p:spPr>
              <a:xfrm>
                <a:off x="4021806" y="2100411"/>
                <a:ext cx="4125188" cy="461665"/>
              </a:xfrm>
              <a:prstGeom prst="rect">
                <a:avLst/>
              </a:prstGeom>
              <a:noFill/>
            </p:spPr>
            <p:txBody>
              <a:bodyPr wrap="square" rtlCol="0">
                <a:spAutoFit/>
              </a:bodyPr>
              <a:lstStyle/>
              <a:p>
                <a:pPr algn="ctr"/>
                <a:r>
                  <a:rPr lang="en-US" sz="2400" b="1" dirty="0"/>
                  <a:t>User Not Found</a:t>
                </a:r>
              </a:p>
            </p:txBody>
          </p:sp>
          <p:sp>
            <p:nvSpPr>
              <p:cNvPr id="24" name="TextBox 23">
                <a:hlinkClick r:id="rId2" action="ppaction://hlinksldjump"/>
                <a:extLst>
                  <a:ext uri="{FF2B5EF4-FFF2-40B4-BE49-F238E27FC236}">
                    <a16:creationId xmlns:a16="http://schemas.microsoft.com/office/drawing/2014/main" id="{7799DD3C-C2AE-2E44-80E2-BFB4FB7C1673}"/>
                  </a:ext>
                </a:extLst>
              </p:cNvPr>
              <p:cNvSpPr txBox="1"/>
              <p:nvPr/>
            </p:nvSpPr>
            <p:spPr>
              <a:xfrm>
                <a:off x="3805330" y="4135664"/>
                <a:ext cx="250146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New User? -&gt; </a:t>
                </a:r>
                <a:r>
                  <a:rPr lang="en-US" b="1" dirty="0">
                    <a:solidFill>
                      <a:schemeClr val="accent1"/>
                    </a:solidFill>
                  </a:rPr>
                  <a:t>Sign up</a:t>
                </a:r>
              </a:p>
            </p:txBody>
          </p:sp>
        </p:grpSp>
        <p:sp>
          <p:nvSpPr>
            <p:cNvPr id="19" name="TextBox 18">
              <a:hlinkClick r:id="rId3" action="ppaction://hlinksldjump"/>
              <a:extLst>
                <a:ext uri="{FF2B5EF4-FFF2-40B4-BE49-F238E27FC236}">
                  <a16:creationId xmlns:a16="http://schemas.microsoft.com/office/drawing/2014/main" id="{0CCD8D1D-5911-454D-A0A0-287B9D972341}"/>
                </a:ext>
              </a:extLst>
            </p:cNvPr>
            <p:cNvSpPr txBox="1"/>
            <p:nvPr/>
          </p:nvSpPr>
          <p:spPr>
            <a:xfrm>
              <a:off x="4080219" y="4549669"/>
              <a:ext cx="250146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Don’t Know -&gt; </a:t>
              </a:r>
              <a:r>
                <a:rPr lang="en-US" b="1" dirty="0">
                  <a:solidFill>
                    <a:schemeClr val="accent1"/>
                  </a:solidFill>
                </a:rPr>
                <a:t>Help</a:t>
              </a:r>
            </a:p>
          </p:txBody>
        </p:sp>
      </p:grpSp>
      <p:pic>
        <p:nvPicPr>
          <p:cNvPr id="25" name="crossmark">
            <a:hlinkClick r:id="" action="ppaction://hlinkshowjump?jump=nextslide"/>
            <a:extLst>
              <a:ext uri="{FF2B5EF4-FFF2-40B4-BE49-F238E27FC236}">
                <a16:creationId xmlns:a16="http://schemas.microsoft.com/office/drawing/2014/main" id="{0A87A40F-0717-9647-8705-314F532631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4036315" y="1368398"/>
            <a:ext cx="206357" cy="206357"/>
          </a:xfrm>
          <a:prstGeom prst="rect">
            <a:avLst/>
          </a:prstGeom>
        </p:spPr>
      </p:pic>
      <p:sp>
        <p:nvSpPr>
          <p:cNvPr id="26" name="log in">
            <a:extLst>
              <a:ext uri="{FF2B5EF4-FFF2-40B4-BE49-F238E27FC236}">
                <a16:creationId xmlns:a16="http://schemas.microsoft.com/office/drawing/2014/main" id="{3843FFBD-97B5-284F-B7ED-43E07B37672D}"/>
              </a:ext>
            </a:extLst>
          </p:cNvPr>
          <p:cNvSpPr/>
          <p:nvPr/>
        </p:nvSpPr>
        <p:spPr>
          <a:xfrm>
            <a:off x="4625722" y="5490502"/>
            <a:ext cx="2501462"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Log in</a:t>
            </a:r>
          </a:p>
        </p:txBody>
      </p:sp>
      <p:sp>
        <p:nvSpPr>
          <p:cNvPr id="27" name="TextBox 26">
            <a:extLst>
              <a:ext uri="{FF2B5EF4-FFF2-40B4-BE49-F238E27FC236}">
                <a16:creationId xmlns:a16="http://schemas.microsoft.com/office/drawing/2014/main" id="{52CD7455-6313-3E4A-947D-CC2B403EE10A}"/>
              </a:ext>
            </a:extLst>
          </p:cNvPr>
          <p:cNvSpPr txBox="1"/>
          <p:nvPr/>
        </p:nvSpPr>
        <p:spPr>
          <a:xfrm>
            <a:off x="326591" y="632178"/>
            <a:ext cx="2935111" cy="923330"/>
          </a:xfrm>
          <a:prstGeom prst="rect">
            <a:avLst/>
          </a:prstGeom>
          <a:noFill/>
        </p:spPr>
        <p:txBody>
          <a:bodyPr wrap="square" rtlCol="0">
            <a:spAutoFit/>
          </a:bodyPr>
          <a:lstStyle/>
          <a:p>
            <a:r>
              <a:rPr lang="en-US" b="1" dirty="0">
                <a:solidFill>
                  <a:schemeClr val="accent1">
                    <a:lumMod val="75000"/>
                  </a:schemeClr>
                </a:solidFill>
              </a:rPr>
              <a:t>// if user type wrong Email Address or didn’t sign up before…</a:t>
            </a:r>
          </a:p>
        </p:txBody>
      </p:sp>
      <p:sp>
        <p:nvSpPr>
          <p:cNvPr id="28" name="TextBox 27">
            <a:extLst>
              <a:ext uri="{FF2B5EF4-FFF2-40B4-BE49-F238E27FC236}">
                <a16:creationId xmlns:a16="http://schemas.microsoft.com/office/drawing/2014/main" id="{59A1AAC3-9DF9-534D-8E82-3CAE682559D4}"/>
              </a:ext>
            </a:extLst>
          </p:cNvPr>
          <p:cNvSpPr txBox="1"/>
          <p:nvPr/>
        </p:nvSpPr>
        <p:spPr>
          <a:xfrm flipH="1">
            <a:off x="4569064" y="5019271"/>
            <a:ext cx="2735486" cy="369332"/>
          </a:xfrm>
          <a:prstGeom prst="rect">
            <a:avLst/>
          </a:prstGeom>
          <a:noFill/>
        </p:spPr>
        <p:txBody>
          <a:bodyPr wrap="square" rtlCol="0">
            <a:spAutoFit/>
          </a:bodyPr>
          <a:lstStyle/>
          <a:p>
            <a:r>
              <a:rPr lang="en-US" dirty="0">
                <a:solidFill>
                  <a:schemeClr val="accent1">
                    <a:lumMod val="75000"/>
                  </a:schemeClr>
                </a:solidFill>
              </a:rPr>
              <a:t>// click login</a:t>
            </a:r>
          </a:p>
        </p:txBody>
      </p:sp>
      <p:sp>
        <p:nvSpPr>
          <p:cNvPr id="29" name="TextBox 28">
            <a:extLst>
              <a:ext uri="{FF2B5EF4-FFF2-40B4-BE49-F238E27FC236}">
                <a16:creationId xmlns:a16="http://schemas.microsoft.com/office/drawing/2014/main" id="{CEFE12FE-421E-E740-A97A-736136C59D6D}"/>
              </a:ext>
            </a:extLst>
          </p:cNvPr>
          <p:cNvSpPr txBox="1"/>
          <p:nvPr/>
        </p:nvSpPr>
        <p:spPr>
          <a:xfrm flipH="1">
            <a:off x="4296023" y="1298935"/>
            <a:ext cx="2735486" cy="369332"/>
          </a:xfrm>
          <a:prstGeom prst="rect">
            <a:avLst/>
          </a:prstGeom>
          <a:noFill/>
        </p:spPr>
        <p:txBody>
          <a:bodyPr wrap="square" rtlCol="0">
            <a:spAutoFit/>
          </a:bodyPr>
          <a:lstStyle/>
          <a:p>
            <a:r>
              <a:rPr lang="en-US" dirty="0">
                <a:solidFill>
                  <a:schemeClr val="accent1">
                    <a:lumMod val="75000"/>
                  </a:schemeClr>
                </a:solidFill>
              </a:rPr>
              <a:t>// close it</a:t>
            </a:r>
          </a:p>
        </p:txBody>
      </p:sp>
    </p:spTree>
    <p:extLst>
      <p:ext uri="{BB962C8B-B14F-4D97-AF65-F5344CB8AC3E}">
        <p14:creationId xmlns:p14="http://schemas.microsoft.com/office/powerpoint/2010/main" val="396092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mph" presetSubtype="2" fill="hold" nodeType="withEffect">
                                  <p:stCondLst>
                                    <p:cond delay="0"/>
                                  </p:stCondLst>
                                  <p:childTnLst>
                                    <p:animClr clrSpc="rgb" dir="cw">
                                      <p:cBhvr>
                                        <p:cTn id="10" dur="500" fill="hold"/>
                                        <p:tgtEl>
                                          <p:spTgt spid="7"/>
                                        </p:tgtEl>
                                        <p:attrNameLst>
                                          <p:attrName>fillcolor</p:attrName>
                                        </p:attrNameLst>
                                      </p:cBhvr>
                                      <p:to>
                                        <a:srgbClr val="F23D0F"/>
                                      </p:to>
                                    </p:animClr>
                                    <p:set>
                                      <p:cBhvr>
                                        <p:cTn id="11" dur="500" fill="hold"/>
                                        <p:tgtEl>
                                          <p:spTgt spid="7"/>
                                        </p:tgtEl>
                                        <p:attrNameLst>
                                          <p:attrName>fill.type</p:attrName>
                                        </p:attrNameLst>
                                      </p:cBhvr>
                                      <p:to>
                                        <p:strVal val="solid"/>
                                      </p:to>
                                    </p:set>
                                    <p:set>
                                      <p:cBhvr>
                                        <p:cTn id="12" dur="500" fill="hold"/>
                                        <p:tgtEl>
                                          <p:spTgt spid="7"/>
                                        </p:tgtEl>
                                        <p:attrNameLst>
                                          <p:attrName>fill.on</p:attrName>
                                        </p:attrNameLst>
                                      </p:cBhvr>
                                      <p:to>
                                        <p:strVal val="tru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25"/>
                    </p:tgtEl>
                  </p:cond>
                </p:stCondLst>
                <p:endSync evt="end" delay="0">
                  <p:rtn val="all"/>
                </p:endSync>
                <p:childTnLst>
                  <p:par>
                    <p:cTn id="16" fill="hold">
                      <p:stCondLst>
                        <p:cond delay="0"/>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childTnLst>
        </p:cTn>
      </p:par>
    </p:tnLst>
    <p:bldLst>
      <p:bldP spid="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662DC9-5394-E446-88E5-BDD5312A86B8}"/>
              </a:ext>
            </a:extLst>
          </p:cNvPr>
          <p:cNvSpPr/>
          <p:nvPr/>
        </p:nvSpPr>
        <p:spPr>
          <a:xfrm>
            <a:off x="9059917" y="2039117"/>
            <a:ext cx="3078952" cy="4818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hlinkClick r:id="" action="ppaction://hlinkshowjump?jump=nextslide"/>
            <a:extLst>
              <a:ext uri="{FF2B5EF4-FFF2-40B4-BE49-F238E27FC236}">
                <a16:creationId xmlns:a16="http://schemas.microsoft.com/office/drawing/2014/main" id="{4829CD31-87F9-244D-8B36-D379C32BBB83}"/>
              </a:ext>
            </a:extLst>
          </p:cNvPr>
          <p:cNvSpPr/>
          <p:nvPr/>
        </p:nvSpPr>
        <p:spPr>
          <a:xfrm>
            <a:off x="8517883" y="1434599"/>
            <a:ext cx="474824"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36B2064C-DBF2-384F-A1DA-B923E23C63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21239" y="1525153"/>
            <a:ext cx="356151" cy="334800"/>
          </a:xfrm>
          <a:prstGeom prst="rect">
            <a:avLst/>
          </a:prstGeom>
        </p:spPr>
      </p:pic>
      <p:sp>
        <p:nvSpPr>
          <p:cNvPr id="14" name="Rectangle 13">
            <a:extLst>
              <a:ext uri="{FF2B5EF4-FFF2-40B4-BE49-F238E27FC236}">
                <a16:creationId xmlns:a16="http://schemas.microsoft.com/office/drawing/2014/main" id="{88517588-9A83-1F4B-A8FC-5A8390151ED6}"/>
              </a:ext>
            </a:extLst>
          </p:cNvPr>
          <p:cNvSpPr/>
          <p:nvPr/>
        </p:nvSpPr>
        <p:spPr>
          <a:xfrm>
            <a:off x="23156" y="1434599"/>
            <a:ext cx="8473649"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7" name="TextBox 16">
            <a:extLst>
              <a:ext uri="{FF2B5EF4-FFF2-40B4-BE49-F238E27FC236}">
                <a16:creationId xmlns:a16="http://schemas.microsoft.com/office/drawing/2014/main" id="{8C351082-32C7-9141-AE0D-664878F4C050}"/>
              </a:ext>
            </a:extLst>
          </p:cNvPr>
          <p:cNvSpPr txBox="1"/>
          <p:nvPr/>
        </p:nvSpPr>
        <p:spPr>
          <a:xfrm>
            <a:off x="53132" y="1509703"/>
            <a:ext cx="1729948" cy="646331"/>
          </a:xfrm>
          <a:prstGeom prst="rect">
            <a:avLst/>
          </a:prstGeom>
          <a:noFill/>
        </p:spPr>
        <p:txBody>
          <a:bodyPr wrap="square" rtlCol="0">
            <a:spAutoFit/>
          </a:bodyPr>
          <a:lstStyle/>
          <a:p>
            <a:r>
              <a:rPr lang="en-US" dirty="0"/>
              <a:t>Linda</a:t>
            </a:r>
          </a:p>
          <a:p>
            <a:endParaRPr lang="en-US" dirty="0">
              <a:solidFill>
                <a:schemeClr val="bg2">
                  <a:lumMod val="90000"/>
                </a:schemeClr>
              </a:solidFill>
            </a:endParaRPr>
          </a:p>
        </p:txBody>
      </p:sp>
      <p:sp>
        <p:nvSpPr>
          <p:cNvPr id="30" name="TextBox 29">
            <a:extLst>
              <a:ext uri="{FF2B5EF4-FFF2-40B4-BE49-F238E27FC236}">
                <a16:creationId xmlns:a16="http://schemas.microsoft.com/office/drawing/2014/main" id="{3AB704EE-D25E-7C42-9B01-BBC7C5B45171}"/>
              </a:ext>
            </a:extLst>
          </p:cNvPr>
          <p:cNvSpPr txBox="1"/>
          <p:nvPr/>
        </p:nvSpPr>
        <p:spPr>
          <a:xfrm>
            <a:off x="34063" y="1128891"/>
            <a:ext cx="1096582" cy="369332"/>
          </a:xfrm>
          <a:prstGeom prst="rect">
            <a:avLst/>
          </a:prstGeom>
          <a:noFill/>
          <a:ln>
            <a:noFill/>
          </a:ln>
        </p:spPr>
        <p:txBody>
          <a:bodyPr wrap="none" rtlCol="0" anchor="ctr">
            <a:spAutoFit/>
          </a:bodyPr>
          <a:lstStyle/>
          <a:p>
            <a:r>
              <a:rPr lang="en-US" dirty="0">
                <a:solidFill>
                  <a:schemeClr val="tx1"/>
                </a:solidFill>
              </a:rPr>
              <a:t>Searching</a:t>
            </a:r>
          </a:p>
        </p:txBody>
      </p:sp>
      <p:sp>
        <p:nvSpPr>
          <p:cNvPr id="31" name="TextBox 30">
            <a:extLst>
              <a:ext uri="{FF2B5EF4-FFF2-40B4-BE49-F238E27FC236}">
                <a16:creationId xmlns:a16="http://schemas.microsoft.com/office/drawing/2014/main" id="{A2BA7FEC-396C-9A41-8127-35ACFFE303E4}"/>
              </a:ext>
            </a:extLst>
          </p:cNvPr>
          <p:cNvSpPr txBox="1"/>
          <p:nvPr/>
        </p:nvSpPr>
        <p:spPr>
          <a:xfrm>
            <a:off x="10002230" y="1665396"/>
            <a:ext cx="950004" cy="369332"/>
          </a:xfrm>
          <a:prstGeom prst="rect">
            <a:avLst/>
          </a:prstGeom>
          <a:noFill/>
          <a:ln>
            <a:noFill/>
          </a:ln>
        </p:spPr>
        <p:txBody>
          <a:bodyPr wrap="none" rtlCol="0" anchor="ctr">
            <a:spAutoFit/>
          </a:bodyPr>
          <a:lstStyle/>
          <a:p>
            <a:r>
              <a:rPr lang="en-US" dirty="0"/>
              <a:t>Filtering</a:t>
            </a:r>
            <a:endParaRPr lang="en-US" dirty="0">
              <a:solidFill>
                <a:schemeClr val="tx1"/>
              </a:solidFill>
            </a:endParaRPr>
          </a:p>
        </p:txBody>
      </p:sp>
      <p:grpSp>
        <p:nvGrpSpPr>
          <p:cNvPr id="53" name="Group 52">
            <a:extLst>
              <a:ext uri="{FF2B5EF4-FFF2-40B4-BE49-F238E27FC236}">
                <a16:creationId xmlns:a16="http://schemas.microsoft.com/office/drawing/2014/main" id="{B100C809-2731-B04E-932D-30DCEE655C63}"/>
              </a:ext>
            </a:extLst>
          </p:cNvPr>
          <p:cNvGrpSpPr/>
          <p:nvPr/>
        </p:nvGrpSpPr>
        <p:grpSpPr>
          <a:xfrm>
            <a:off x="9227942" y="2039117"/>
            <a:ext cx="1749098" cy="843227"/>
            <a:chOff x="9188187" y="2203374"/>
            <a:chExt cx="1763304" cy="843227"/>
          </a:xfrm>
        </p:grpSpPr>
        <p:sp>
          <p:nvSpPr>
            <p:cNvPr id="38" name="TextBox 37">
              <a:extLst>
                <a:ext uri="{FF2B5EF4-FFF2-40B4-BE49-F238E27FC236}">
                  <a16:creationId xmlns:a16="http://schemas.microsoft.com/office/drawing/2014/main" id="{A35E3301-E4EE-7D48-B1BA-905E3BFAF4D9}"/>
                </a:ext>
              </a:extLst>
            </p:cNvPr>
            <p:cNvSpPr txBox="1"/>
            <p:nvPr/>
          </p:nvSpPr>
          <p:spPr>
            <a:xfrm>
              <a:off x="9188187" y="2660997"/>
              <a:ext cx="184731" cy="369332"/>
            </a:xfrm>
            <a:prstGeom prst="rect">
              <a:avLst/>
            </a:prstGeom>
            <a:noFill/>
          </p:spPr>
          <p:txBody>
            <a:bodyPr wrap="none" rtlCol="0">
              <a:spAutoFit/>
            </a:bodyPr>
            <a:lstStyle/>
            <a:p>
              <a:endParaRPr lang="en-US" dirty="0"/>
            </a:p>
          </p:txBody>
        </p:sp>
        <p:sp>
          <p:nvSpPr>
            <p:cNvPr id="48" name="TextBox 47">
              <a:extLst>
                <a:ext uri="{FF2B5EF4-FFF2-40B4-BE49-F238E27FC236}">
                  <a16:creationId xmlns:a16="http://schemas.microsoft.com/office/drawing/2014/main" id="{1D027339-4E0F-BB4C-84B1-3F3DDFD4EB27}"/>
                </a:ext>
              </a:extLst>
            </p:cNvPr>
            <p:cNvSpPr txBox="1"/>
            <p:nvPr/>
          </p:nvSpPr>
          <p:spPr>
            <a:xfrm>
              <a:off x="10766760" y="2677269"/>
              <a:ext cx="184731" cy="369332"/>
            </a:xfrm>
            <a:prstGeom prst="rect">
              <a:avLst/>
            </a:prstGeom>
            <a:noFill/>
          </p:spPr>
          <p:txBody>
            <a:bodyPr wrap="none" rtlCol="0">
              <a:spAutoFit/>
            </a:bodyPr>
            <a:lstStyle/>
            <a:p>
              <a:endParaRPr lang="en-US" dirty="0"/>
            </a:p>
          </p:txBody>
        </p:sp>
        <p:sp>
          <p:nvSpPr>
            <p:cNvPr id="52" name="TextBox 51">
              <a:extLst>
                <a:ext uri="{FF2B5EF4-FFF2-40B4-BE49-F238E27FC236}">
                  <a16:creationId xmlns:a16="http://schemas.microsoft.com/office/drawing/2014/main" id="{ADD33EA4-E8F8-5D43-A49E-D054547EE41B}"/>
                </a:ext>
              </a:extLst>
            </p:cNvPr>
            <p:cNvSpPr txBox="1"/>
            <p:nvPr/>
          </p:nvSpPr>
          <p:spPr>
            <a:xfrm>
              <a:off x="10155691" y="2203374"/>
              <a:ext cx="586507" cy="369332"/>
            </a:xfrm>
            <a:prstGeom prst="rect">
              <a:avLst/>
            </a:prstGeom>
            <a:noFill/>
            <a:ln>
              <a:noFill/>
            </a:ln>
          </p:spPr>
          <p:txBody>
            <a:bodyPr wrap="none" rtlCol="0" anchor="ctr">
              <a:spAutoFit/>
            </a:bodyPr>
            <a:lstStyle/>
            <a:p>
              <a:r>
                <a:rPr lang="en-US" dirty="0">
                  <a:solidFill>
                    <a:schemeClr val="tx1"/>
                  </a:solidFill>
                </a:rPr>
                <a:t>Year</a:t>
              </a:r>
            </a:p>
          </p:txBody>
        </p:sp>
      </p:grpSp>
      <p:grpSp>
        <p:nvGrpSpPr>
          <p:cNvPr id="54" name="Group 53">
            <a:extLst>
              <a:ext uri="{FF2B5EF4-FFF2-40B4-BE49-F238E27FC236}">
                <a16:creationId xmlns:a16="http://schemas.microsoft.com/office/drawing/2014/main" id="{CD98C96A-E227-B54E-94FD-06E7399D2229}"/>
              </a:ext>
            </a:extLst>
          </p:cNvPr>
          <p:cNvGrpSpPr/>
          <p:nvPr/>
        </p:nvGrpSpPr>
        <p:grpSpPr>
          <a:xfrm>
            <a:off x="9142058" y="4571612"/>
            <a:ext cx="2996811" cy="899736"/>
            <a:chOff x="9049406" y="2146865"/>
            <a:chExt cx="2996811" cy="899736"/>
          </a:xfrm>
        </p:grpSpPr>
        <p:grpSp>
          <p:nvGrpSpPr>
            <p:cNvPr id="55" name="Group 54">
              <a:extLst>
                <a:ext uri="{FF2B5EF4-FFF2-40B4-BE49-F238E27FC236}">
                  <a16:creationId xmlns:a16="http://schemas.microsoft.com/office/drawing/2014/main" id="{792EAD72-8456-1A4C-A844-98F7CA7C311C}"/>
                </a:ext>
              </a:extLst>
            </p:cNvPr>
            <p:cNvGrpSpPr/>
            <p:nvPr/>
          </p:nvGrpSpPr>
          <p:grpSpPr>
            <a:xfrm>
              <a:off x="9049406" y="2660997"/>
              <a:ext cx="440467" cy="369332"/>
              <a:chOff x="9049406" y="2660997"/>
              <a:chExt cx="440467" cy="369332"/>
            </a:xfrm>
          </p:grpSpPr>
          <p:sp>
            <p:nvSpPr>
              <p:cNvPr id="69" name="Oval 68">
                <a:extLst>
                  <a:ext uri="{FF2B5EF4-FFF2-40B4-BE49-F238E27FC236}">
                    <a16:creationId xmlns:a16="http://schemas.microsoft.com/office/drawing/2014/main" id="{182F0C77-6C52-0743-89A3-053AFEB3A428}"/>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A2B3E61-A4B8-7A44-8160-28639F93B6C5}"/>
                  </a:ext>
                </a:extLst>
              </p:cNvPr>
              <p:cNvSpPr txBox="1"/>
              <p:nvPr/>
            </p:nvSpPr>
            <p:spPr>
              <a:xfrm>
                <a:off x="9188187" y="2660997"/>
                <a:ext cx="301686" cy="369332"/>
              </a:xfrm>
              <a:prstGeom prst="rect">
                <a:avLst/>
              </a:prstGeom>
              <a:noFill/>
            </p:spPr>
            <p:txBody>
              <a:bodyPr wrap="none" rtlCol="0">
                <a:spAutoFit/>
              </a:bodyPr>
              <a:lstStyle/>
              <a:p>
                <a:r>
                  <a:rPr lang="en-US" dirty="0"/>
                  <a:t>6</a:t>
                </a:r>
              </a:p>
            </p:txBody>
          </p:sp>
        </p:grpSp>
        <p:grpSp>
          <p:nvGrpSpPr>
            <p:cNvPr id="56" name="Group 55">
              <a:extLst>
                <a:ext uri="{FF2B5EF4-FFF2-40B4-BE49-F238E27FC236}">
                  <a16:creationId xmlns:a16="http://schemas.microsoft.com/office/drawing/2014/main" id="{276F1B69-32BD-F542-9298-0167A0F3BE77}"/>
                </a:ext>
              </a:extLst>
            </p:cNvPr>
            <p:cNvGrpSpPr/>
            <p:nvPr/>
          </p:nvGrpSpPr>
          <p:grpSpPr>
            <a:xfrm>
              <a:off x="9546886" y="2677269"/>
              <a:ext cx="440467" cy="369332"/>
              <a:chOff x="9049406" y="2660997"/>
              <a:chExt cx="440467" cy="369332"/>
            </a:xfrm>
          </p:grpSpPr>
          <p:sp>
            <p:nvSpPr>
              <p:cNvPr id="67" name="Oval 66">
                <a:extLst>
                  <a:ext uri="{FF2B5EF4-FFF2-40B4-BE49-F238E27FC236}">
                    <a16:creationId xmlns:a16="http://schemas.microsoft.com/office/drawing/2014/main" id="{4D4AA4FE-CD4A-484E-B6F8-0455DE178657}"/>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A1CA73D-F877-B746-8BD1-483CE74CE356}"/>
                  </a:ext>
                </a:extLst>
              </p:cNvPr>
              <p:cNvSpPr txBox="1"/>
              <p:nvPr/>
            </p:nvSpPr>
            <p:spPr>
              <a:xfrm>
                <a:off x="9188187" y="2660997"/>
                <a:ext cx="301686" cy="369332"/>
              </a:xfrm>
              <a:prstGeom prst="rect">
                <a:avLst/>
              </a:prstGeom>
              <a:noFill/>
            </p:spPr>
            <p:txBody>
              <a:bodyPr wrap="none" rtlCol="0">
                <a:spAutoFit/>
              </a:bodyPr>
              <a:lstStyle/>
              <a:p>
                <a:r>
                  <a:rPr lang="en-US" dirty="0"/>
                  <a:t>7</a:t>
                </a:r>
              </a:p>
            </p:txBody>
          </p:sp>
        </p:grpSp>
        <p:grpSp>
          <p:nvGrpSpPr>
            <p:cNvPr id="57" name="Group 56">
              <a:extLst>
                <a:ext uri="{FF2B5EF4-FFF2-40B4-BE49-F238E27FC236}">
                  <a16:creationId xmlns:a16="http://schemas.microsoft.com/office/drawing/2014/main" id="{6FECEC61-2179-994B-B682-7F7E53E5D808}"/>
                </a:ext>
              </a:extLst>
            </p:cNvPr>
            <p:cNvGrpSpPr/>
            <p:nvPr/>
          </p:nvGrpSpPr>
          <p:grpSpPr>
            <a:xfrm>
              <a:off x="11120810" y="2677269"/>
              <a:ext cx="925407" cy="369332"/>
              <a:chOff x="9049406" y="2660997"/>
              <a:chExt cx="925407" cy="369332"/>
            </a:xfrm>
          </p:grpSpPr>
          <p:sp>
            <p:nvSpPr>
              <p:cNvPr id="65" name="Oval 64">
                <a:extLst>
                  <a:ext uri="{FF2B5EF4-FFF2-40B4-BE49-F238E27FC236}">
                    <a16:creationId xmlns:a16="http://schemas.microsoft.com/office/drawing/2014/main" id="{946AEAB1-FE82-4346-BF46-B93780E25BE7}"/>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FB65450-0E79-D34A-AD0D-D192295F7F7D}"/>
                  </a:ext>
                </a:extLst>
              </p:cNvPr>
              <p:cNvSpPr txBox="1"/>
              <p:nvPr/>
            </p:nvSpPr>
            <p:spPr>
              <a:xfrm>
                <a:off x="9188187" y="2660997"/>
                <a:ext cx="786626" cy="369332"/>
              </a:xfrm>
              <a:prstGeom prst="rect">
                <a:avLst/>
              </a:prstGeom>
              <a:noFill/>
            </p:spPr>
            <p:txBody>
              <a:bodyPr wrap="none" rtlCol="0">
                <a:spAutoFit/>
              </a:bodyPr>
              <a:lstStyle/>
              <a:p>
                <a:r>
                  <a:rPr lang="en-US" dirty="0"/>
                  <a:t>others</a:t>
                </a:r>
              </a:p>
            </p:txBody>
          </p:sp>
        </p:grpSp>
        <p:grpSp>
          <p:nvGrpSpPr>
            <p:cNvPr id="58" name="Group 57">
              <a:extLst>
                <a:ext uri="{FF2B5EF4-FFF2-40B4-BE49-F238E27FC236}">
                  <a16:creationId xmlns:a16="http://schemas.microsoft.com/office/drawing/2014/main" id="{6676FAD2-D7FD-6B40-A9B5-B7195E7CB69B}"/>
                </a:ext>
              </a:extLst>
            </p:cNvPr>
            <p:cNvGrpSpPr/>
            <p:nvPr/>
          </p:nvGrpSpPr>
          <p:grpSpPr>
            <a:xfrm>
              <a:off x="10627979" y="2677269"/>
              <a:ext cx="440467" cy="369332"/>
              <a:chOff x="9049406" y="2660997"/>
              <a:chExt cx="440467" cy="369332"/>
            </a:xfrm>
          </p:grpSpPr>
          <p:sp>
            <p:nvSpPr>
              <p:cNvPr id="63" name="Oval 62">
                <a:extLst>
                  <a:ext uri="{FF2B5EF4-FFF2-40B4-BE49-F238E27FC236}">
                    <a16:creationId xmlns:a16="http://schemas.microsoft.com/office/drawing/2014/main" id="{04BE0573-5FC9-184A-BE32-9B75BD747960}"/>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808DBAB-B6E8-0C44-937B-108C404CAD2C}"/>
                  </a:ext>
                </a:extLst>
              </p:cNvPr>
              <p:cNvSpPr txBox="1"/>
              <p:nvPr/>
            </p:nvSpPr>
            <p:spPr>
              <a:xfrm>
                <a:off x="9188187" y="2660997"/>
                <a:ext cx="301686" cy="369332"/>
              </a:xfrm>
              <a:prstGeom prst="rect">
                <a:avLst/>
              </a:prstGeom>
              <a:noFill/>
            </p:spPr>
            <p:txBody>
              <a:bodyPr wrap="none" rtlCol="0">
                <a:spAutoFit/>
              </a:bodyPr>
              <a:lstStyle/>
              <a:p>
                <a:r>
                  <a:rPr lang="en-US" dirty="0"/>
                  <a:t>9</a:t>
                </a:r>
              </a:p>
            </p:txBody>
          </p:sp>
        </p:grpSp>
        <p:grpSp>
          <p:nvGrpSpPr>
            <p:cNvPr id="59" name="Group 58">
              <a:extLst>
                <a:ext uri="{FF2B5EF4-FFF2-40B4-BE49-F238E27FC236}">
                  <a16:creationId xmlns:a16="http://schemas.microsoft.com/office/drawing/2014/main" id="{C4ACD562-B997-3B4B-B6FB-C3A678BC46ED}"/>
                </a:ext>
              </a:extLst>
            </p:cNvPr>
            <p:cNvGrpSpPr/>
            <p:nvPr/>
          </p:nvGrpSpPr>
          <p:grpSpPr>
            <a:xfrm>
              <a:off x="10082783" y="2677269"/>
              <a:ext cx="440467" cy="369332"/>
              <a:chOff x="9049406" y="2660997"/>
              <a:chExt cx="440467" cy="369332"/>
            </a:xfrm>
          </p:grpSpPr>
          <p:sp>
            <p:nvSpPr>
              <p:cNvPr id="61" name="Oval 60">
                <a:extLst>
                  <a:ext uri="{FF2B5EF4-FFF2-40B4-BE49-F238E27FC236}">
                    <a16:creationId xmlns:a16="http://schemas.microsoft.com/office/drawing/2014/main" id="{C1C767C7-8EC5-4E4D-9C28-CA5547F1918F}"/>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6CF3E71-2E03-F843-BE55-A179BE65CBCD}"/>
                  </a:ext>
                </a:extLst>
              </p:cNvPr>
              <p:cNvSpPr txBox="1"/>
              <p:nvPr/>
            </p:nvSpPr>
            <p:spPr>
              <a:xfrm>
                <a:off x="9188187" y="2660997"/>
                <a:ext cx="301686" cy="369332"/>
              </a:xfrm>
              <a:prstGeom prst="rect">
                <a:avLst/>
              </a:prstGeom>
              <a:noFill/>
            </p:spPr>
            <p:txBody>
              <a:bodyPr wrap="none" rtlCol="0">
                <a:spAutoFit/>
              </a:bodyPr>
              <a:lstStyle/>
              <a:p>
                <a:r>
                  <a:rPr lang="en-US" dirty="0"/>
                  <a:t>8</a:t>
                </a:r>
              </a:p>
            </p:txBody>
          </p:sp>
        </p:grpSp>
        <p:sp>
          <p:nvSpPr>
            <p:cNvPr id="60" name="TextBox 59">
              <a:extLst>
                <a:ext uri="{FF2B5EF4-FFF2-40B4-BE49-F238E27FC236}">
                  <a16:creationId xmlns:a16="http://schemas.microsoft.com/office/drawing/2014/main" id="{DD619AE9-19D3-CA41-A05E-7A86F977A391}"/>
                </a:ext>
              </a:extLst>
            </p:cNvPr>
            <p:cNvSpPr txBox="1"/>
            <p:nvPr/>
          </p:nvSpPr>
          <p:spPr>
            <a:xfrm>
              <a:off x="9309772" y="2146865"/>
              <a:ext cx="2278957" cy="369332"/>
            </a:xfrm>
            <a:prstGeom prst="rect">
              <a:avLst/>
            </a:prstGeom>
            <a:noFill/>
            <a:ln>
              <a:noFill/>
            </a:ln>
          </p:spPr>
          <p:txBody>
            <a:bodyPr wrap="none" rtlCol="0" anchor="ctr">
              <a:spAutoFit/>
            </a:bodyPr>
            <a:lstStyle/>
            <a:p>
              <a:r>
                <a:rPr lang="en-US" dirty="0"/>
                <a:t>Intended Student Year</a:t>
              </a:r>
              <a:endParaRPr lang="en-US" dirty="0">
                <a:solidFill>
                  <a:schemeClr val="tx1"/>
                </a:solidFill>
              </a:endParaRPr>
            </a:p>
          </p:txBody>
        </p:sp>
      </p:grpSp>
      <p:graphicFrame>
        <p:nvGraphicFramePr>
          <p:cNvPr id="74" name="Table 73">
            <a:extLst>
              <a:ext uri="{FF2B5EF4-FFF2-40B4-BE49-F238E27FC236}">
                <a16:creationId xmlns:a16="http://schemas.microsoft.com/office/drawing/2014/main" id="{AD6DB059-C89A-B749-AF08-425696E34639}"/>
              </a:ext>
            </a:extLst>
          </p:cNvPr>
          <p:cNvGraphicFramePr>
            <a:graphicFrameLocks noGrp="1"/>
          </p:cNvGraphicFramePr>
          <p:nvPr>
            <p:extLst>
              <p:ext uri="{D42A27DB-BD31-4B8C-83A1-F6EECF244321}">
                <p14:modId xmlns:p14="http://schemas.microsoft.com/office/powerpoint/2010/main" val="3110899937"/>
              </p:ext>
            </p:extLst>
          </p:nvPr>
        </p:nvGraphicFramePr>
        <p:xfrm>
          <a:off x="5049" y="2039117"/>
          <a:ext cx="8987658" cy="5002360"/>
        </p:xfrm>
        <a:graphic>
          <a:graphicData uri="http://schemas.openxmlformats.org/drawingml/2006/table">
            <a:tbl>
              <a:tblPr firstRow="1" bandRow="1">
                <a:tableStyleId>{69012ECD-51FC-41F1-AA8D-1B2483CD663E}</a:tableStyleId>
              </a:tblPr>
              <a:tblGrid>
                <a:gridCol w="2853765">
                  <a:extLst>
                    <a:ext uri="{9D8B030D-6E8A-4147-A177-3AD203B41FA5}">
                      <a16:colId xmlns:a16="http://schemas.microsoft.com/office/drawing/2014/main" val="3701214728"/>
                    </a:ext>
                  </a:extLst>
                </a:gridCol>
                <a:gridCol w="1282262">
                  <a:extLst>
                    <a:ext uri="{9D8B030D-6E8A-4147-A177-3AD203B41FA5}">
                      <a16:colId xmlns:a16="http://schemas.microsoft.com/office/drawing/2014/main" val="3577079723"/>
                    </a:ext>
                  </a:extLst>
                </a:gridCol>
                <a:gridCol w="1040524">
                  <a:extLst>
                    <a:ext uri="{9D8B030D-6E8A-4147-A177-3AD203B41FA5}">
                      <a16:colId xmlns:a16="http://schemas.microsoft.com/office/drawing/2014/main" val="2465502641"/>
                    </a:ext>
                  </a:extLst>
                </a:gridCol>
                <a:gridCol w="1366345">
                  <a:extLst>
                    <a:ext uri="{9D8B030D-6E8A-4147-A177-3AD203B41FA5}">
                      <a16:colId xmlns:a16="http://schemas.microsoft.com/office/drawing/2014/main" val="451396797"/>
                    </a:ext>
                  </a:extLst>
                </a:gridCol>
                <a:gridCol w="1439917">
                  <a:extLst>
                    <a:ext uri="{9D8B030D-6E8A-4147-A177-3AD203B41FA5}">
                      <a16:colId xmlns:a16="http://schemas.microsoft.com/office/drawing/2014/main" val="2333345966"/>
                    </a:ext>
                  </a:extLst>
                </a:gridCol>
                <a:gridCol w="1004845">
                  <a:extLst>
                    <a:ext uri="{9D8B030D-6E8A-4147-A177-3AD203B41FA5}">
                      <a16:colId xmlns:a16="http://schemas.microsoft.com/office/drawing/2014/main" val="3136717555"/>
                    </a:ext>
                  </a:extLst>
                </a:gridCol>
              </a:tblGrid>
              <a:tr h="454760">
                <a:tc>
                  <a:txBody>
                    <a:bodyPr/>
                    <a:lstStyle/>
                    <a:p>
                      <a:pPr algn="ctr"/>
                      <a:r>
                        <a:rPr lang="en-US" dirty="0"/>
                        <a:t>Version Name </a:t>
                      </a:r>
                    </a:p>
                  </a:txBody>
                  <a:tcPr/>
                </a:tc>
                <a:tc>
                  <a:txBody>
                    <a:bodyPr/>
                    <a:lstStyle/>
                    <a:p>
                      <a:pPr algn="ctr"/>
                      <a:r>
                        <a:rPr lang="en-US" dirty="0"/>
                        <a:t>School</a:t>
                      </a:r>
                    </a:p>
                  </a:txBody>
                  <a:tcPr/>
                </a:tc>
                <a:tc>
                  <a:txBody>
                    <a:bodyPr/>
                    <a:lstStyle/>
                    <a:p>
                      <a:pPr algn="ctr"/>
                      <a:r>
                        <a:rPr lang="en-US" dirty="0"/>
                        <a:t>Year</a:t>
                      </a:r>
                    </a:p>
                  </a:txBody>
                  <a:tcPr/>
                </a:tc>
                <a:tc>
                  <a:txBody>
                    <a:bodyPr/>
                    <a:lstStyle/>
                    <a:p>
                      <a:pPr algn="ctr"/>
                      <a:r>
                        <a:rPr lang="en-US" dirty="0"/>
                        <a:t># of Lecture</a:t>
                      </a:r>
                    </a:p>
                  </a:txBody>
                  <a:tcPr/>
                </a:tc>
                <a:tc>
                  <a:txBody>
                    <a:bodyPr/>
                    <a:lstStyle/>
                    <a:p>
                      <a:pPr algn="ctr"/>
                      <a:r>
                        <a:rPr lang="en-US" dirty="0"/>
                        <a:t>Student Year</a:t>
                      </a:r>
                    </a:p>
                  </a:txBody>
                  <a:tcPr/>
                </a:tc>
                <a:tc>
                  <a:txBody>
                    <a:bodyPr/>
                    <a:lstStyle/>
                    <a:p>
                      <a:pPr algn="ctr"/>
                      <a:r>
                        <a:rPr lang="en-US" dirty="0"/>
                        <a:t>Referred</a:t>
                      </a:r>
                    </a:p>
                  </a:txBody>
                  <a:tcPr/>
                </a:tc>
                <a:extLst>
                  <a:ext uri="{0D108BD9-81ED-4DB2-BD59-A6C34878D82A}">
                    <a16:rowId xmlns:a16="http://schemas.microsoft.com/office/drawing/2014/main" val="969345999"/>
                  </a:ext>
                </a:extLst>
              </a:tr>
              <a:tr h="454760">
                <a:tc>
                  <a:txBody>
                    <a:bodyPr/>
                    <a:lstStyle/>
                    <a:p>
                      <a:pPr algn="l"/>
                      <a:r>
                        <a:rPr lang="en-US" dirty="0"/>
                        <a:t>Daniel</a:t>
                      </a:r>
                    </a:p>
                  </a:txBody>
                  <a:tcPr/>
                </a:tc>
                <a:tc>
                  <a:txBody>
                    <a:bodyPr/>
                    <a:lstStyle/>
                    <a:p>
                      <a:pPr algn="ctr"/>
                      <a:r>
                        <a:rPr lang="en-US" dirty="0"/>
                        <a:t>SCHOOL_D</a:t>
                      </a:r>
                    </a:p>
                  </a:txBody>
                  <a:tcPr/>
                </a:tc>
                <a:tc>
                  <a:txBody>
                    <a:bodyPr/>
                    <a:lstStyle/>
                    <a:p>
                      <a:pPr algn="ctr"/>
                      <a:r>
                        <a:rPr lang="en-US" dirty="0"/>
                        <a:t>2018</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32</a:t>
                      </a:r>
                    </a:p>
                  </a:txBody>
                  <a:tcPr/>
                </a:tc>
                <a:extLst>
                  <a:ext uri="{0D108BD9-81ED-4DB2-BD59-A6C34878D82A}">
                    <a16:rowId xmlns:a16="http://schemas.microsoft.com/office/drawing/2014/main" val="464155787"/>
                  </a:ext>
                </a:extLst>
              </a:tr>
              <a:tr h="454760">
                <a:tc>
                  <a:txBody>
                    <a:bodyPr/>
                    <a:lstStyle/>
                    <a:p>
                      <a:pPr algn="l"/>
                      <a:r>
                        <a:rPr lang="en-US" dirty="0"/>
                        <a:t>Kacy-A</a:t>
                      </a:r>
                    </a:p>
                  </a:txBody>
                  <a:tcPr/>
                </a:tc>
                <a:tc>
                  <a:txBody>
                    <a:bodyPr/>
                    <a:lstStyle/>
                    <a:p>
                      <a:pPr algn="ctr"/>
                      <a:r>
                        <a:rPr lang="en-US" dirty="0"/>
                        <a:t>SCHOOL_K</a:t>
                      </a:r>
                    </a:p>
                  </a:txBody>
                  <a:tcPr/>
                </a:tc>
                <a:tc>
                  <a:txBody>
                    <a:bodyPr/>
                    <a:lstStyle/>
                    <a:p>
                      <a:pPr algn="ctr"/>
                      <a:r>
                        <a:rPr lang="en-US" dirty="0"/>
                        <a:t>2018</a:t>
                      </a:r>
                    </a:p>
                  </a:txBody>
                  <a:tcPr/>
                </a:tc>
                <a:tc>
                  <a:txBody>
                    <a:bodyPr/>
                    <a:lstStyle/>
                    <a:p>
                      <a:pPr algn="ctr"/>
                      <a:r>
                        <a:rPr lang="en-US" dirty="0"/>
                        <a:t>12</a:t>
                      </a:r>
                    </a:p>
                  </a:txBody>
                  <a:tcPr/>
                </a:tc>
                <a:tc>
                  <a:txBody>
                    <a:bodyPr/>
                    <a:lstStyle/>
                    <a:p>
                      <a:pPr algn="ctr"/>
                      <a:r>
                        <a:rPr lang="en-US" dirty="0"/>
                        <a:t>7</a:t>
                      </a:r>
                    </a:p>
                  </a:txBody>
                  <a:tcPr/>
                </a:tc>
                <a:tc>
                  <a:txBody>
                    <a:bodyPr/>
                    <a:lstStyle/>
                    <a:p>
                      <a:pPr algn="ctr"/>
                      <a:r>
                        <a:rPr lang="en-US" dirty="0"/>
                        <a:t>23</a:t>
                      </a:r>
                    </a:p>
                  </a:txBody>
                  <a:tcPr/>
                </a:tc>
                <a:extLst>
                  <a:ext uri="{0D108BD9-81ED-4DB2-BD59-A6C34878D82A}">
                    <a16:rowId xmlns:a16="http://schemas.microsoft.com/office/drawing/2014/main" val="389382879"/>
                  </a:ext>
                </a:extLst>
              </a:tr>
              <a:tr h="454760">
                <a:tc>
                  <a:txBody>
                    <a:bodyPr/>
                    <a:lstStyle/>
                    <a:p>
                      <a:pPr algn="l"/>
                      <a:r>
                        <a:rPr lang="en-US" dirty="0"/>
                        <a:t>Lucy-B</a:t>
                      </a:r>
                    </a:p>
                  </a:txBody>
                  <a:tcPr/>
                </a:tc>
                <a:tc>
                  <a:txBody>
                    <a:bodyPr/>
                    <a:lstStyle/>
                    <a:p>
                      <a:pPr algn="ctr"/>
                      <a:r>
                        <a:rPr lang="en-US" dirty="0"/>
                        <a:t>SCHOOL_L</a:t>
                      </a:r>
                    </a:p>
                  </a:txBody>
                  <a:tcPr/>
                </a:tc>
                <a:tc>
                  <a:txBody>
                    <a:bodyPr/>
                    <a:lstStyle/>
                    <a:p>
                      <a:pPr algn="ctr"/>
                      <a:r>
                        <a:rPr lang="en-US" dirty="0"/>
                        <a:t>2018</a:t>
                      </a:r>
                    </a:p>
                  </a:txBody>
                  <a:tcPr/>
                </a:tc>
                <a:tc>
                  <a:txBody>
                    <a:bodyPr/>
                    <a:lstStyle/>
                    <a:p>
                      <a:pPr algn="ctr"/>
                      <a:r>
                        <a:rPr lang="en-US" dirty="0"/>
                        <a:t>10</a:t>
                      </a:r>
                    </a:p>
                  </a:txBody>
                  <a:tcPr/>
                </a:tc>
                <a:tc>
                  <a:txBody>
                    <a:bodyPr/>
                    <a:lstStyle/>
                    <a:p>
                      <a:pPr algn="ctr"/>
                      <a:r>
                        <a:rPr lang="en-US" dirty="0"/>
                        <a:t>7</a:t>
                      </a:r>
                    </a:p>
                  </a:txBody>
                  <a:tcPr/>
                </a:tc>
                <a:tc>
                  <a:txBody>
                    <a:bodyPr/>
                    <a:lstStyle/>
                    <a:p>
                      <a:pPr algn="ctr"/>
                      <a:r>
                        <a:rPr lang="en-US" dirty="0"/>
                        <a:t>1</a:t>
                      </a:r>
                    </a:p>
                  </a:txBody>
                  <a:tcPr/>
                </a:tc>
                <a:extLst>
                  <a:ext uri="{0D108BD9-81ED-4DB2-BD59-A6C34878D82A}">
                    <a16:rowId xmlns:a16="http://schemas.microsoft.com/office/drawing/2014/main" val="4267382079"/>
                  </a:ext>
                </a:extLst>
              </a:tr>
              <a:tr h="454760">
                <a:tc>
                  <a:txBody>
                    <a:bodyPr/>
                    <a:lstStyle/>
                    <a:p>
                      <a:pPr algn="l"/>
                      <a:r>
                        <a:rPr lang="en-US" dirty="0"/>
                        <a:t>Daniel</a:t>
                      </a:r>
                    </a:p>
                  </a:txBody>
                  <a:tcPr/>
                </a:tc>
                <a:tc>
                  <a:txBody>
                    <a:bodyPr/>
                    <a:lstStyle/>
                    <a:p>
                      <a:pPr algn="ctr"/>
                      <a:r>
                        <a:rPr lang="en-US" dirty="0"/>
                        <a:t>SCHOOL_D</a:t>
                      </a:r>
                    </a:p>
                  </a:txBody>
                  <a:tcPr/>
                </a:tc>
                <a:tc>
                  <a:txBody>
                    <a:bodyPr/>
                    <a:lstStyle/>
                    <a:p>
                      <a:pPr algn="ctr"/>
                      <a:r>
                        <a:rPr lang="en-US" dirty="0"/>
                        <a:t>2017</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12</a:t>
                      </a:r>
                    </a:p>
                  </a:txBody>
                  <a:tcPr/>
                </a:tc>
                <a:extLst>
                  <a:ext uri="{0D108BD9-81ED-4DB2-BD59-A6C34878D82A}">
                    <a16:rowId xmlns:a16="http://schemas.microsoft.com/office/drawing/2014/main" val="3745992905"/>
                  </a:ext>
                </a:extLst>
              </a:tr>
              <a:tr h="454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Martin-C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SCHOOL_C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2017</a:t>
                      </a:r>
                    </a:p>
                  </a:txBody>
                  <a:tcPr/>
                </a:tc>
                <a:tc>
                  <a:txBody>
                    <a:bodyPr/>
                    <a:lstStyle/>
                    <a:p>
                      <a:pPr algn="ctr"/>
                      <a:r>
                        <a:rPr lang="en-US" dirty="0"/>
                        <a:t>12</a:t>
                      </a:r>
                    </a:p>
                  </a:txBody>
                  <a:tcPr/>
                </a:tc>
                <a:tc>
                  <a:txBody>
                    <a:bodyPr/>
                    <a:lstStyle/>
                    <a:p>
                      <a:pPr algn="ctr"/>
                      <a:r>
                        <a:rPr lang="en-US" dirty="0"/>
                        <a:t>8</a:t>
                      </a:r>
                    </a:p>
                  </a:txBody>
                  <a:tcPr/>
                </a:tc>
                <a:tc>
                  <a:txBody>
                    <a:bodyPr/>
                    <a:lstStyle/>
                    <a:p>
                      <a:pPr algn="ctr"/>
                      <a:r>
                        <a:rPr lang="en-US" dirty="0"/>
                        <a:t>5</a:t>
                      </a:r>
                    </a:p>
                  </a:txBody>
                  <a:tcPr/>
                </a:tc>
                <a:extLst>
                  <a:ext uri="{0D108BD9-81ED-4DB2-BD59-A6C34878D82A}">
                    <a16:rowId xmlns:a16="http://schemas.microsoft.com/office/drawing/2014/main" val="2807528297"/>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201600733"/>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53407258"/>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928919089"/>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497179423"/>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044409827"/>
                  </a:ext>
                </a:extLst>
              </a:tr>
            </a:tbl>
          </a:graphicData>
        </a:graphic>
      </p:graphicFrame>
      <p:grpSp>
        <p:nvGrpSpPr>
          <p:cNvPr id="75" name="Group 74">
            <a:extLst>
              <a:ext uri="{FF2B5EF4-FFF2-40B4-BE49-F238E27FC236}">
                <a16:creationId xmlns:a16="http://schemas.microsoft.com/office/drawing/2014/main" id="{42868722-8CA8-0548-842B-F603A2A0F973}"/>
              </a:ext>
            </a:extLst>
          </p:cNvPr>
          <p:cNvGrpSpPr/>
          <p:nvPr/>
        </p:nvGrpSpPr>
        <p:grpSpPr>
          <a:xfrm>
            <a:off x="9100987" y="3222857"/>
            <a:ext cx="2996811" cy="861840"/>
            <a:chOff x="9049406" y="2184761"/>
            <a:chExt cx="2996811" cy="861840"/>
          </a:xfrm>
        </p:grpSpPr>
        <p:grpSp>
          <p:nvGrpSpPr>
            <p:cNvPr id="76" name="Group 75">
              <a:extLst>
                <a:ext uri="{FF2B5EF4-FFF2-40B4-BE49-F238E27FC236}">
                  <a16:creationId xmlns:a16="http://schemas.microsoft.com/office/drawing/2014/main" id="{B1977F48-C1EB-DE40-B01C-DDD1DB3627C0}"/>
                </a:ext>
              </a:extLst>
            </p:cNvPr>
            <p:cNvGrpSpPr/>
            <p:nvPr/>
          </p:nvGrpSpPr>
          <p:grpSpPr>
            <a:xfrm>
              <a:off x="9049406" y="2660997"/>
              <a:ext cx="557485" cy="369332"/>
              <a:chOff x="9049406" y="2660997"/>
              <a:chExt cx="557485" cy="369332"/>
            </a:xfrm>
          </p:grpSpPr>
          <p:sp>
            <p:nvSpPr>
              <p:cNvPr id="90" name="Oval 89">
                <a:extLst>
                  <a:ext uri="{FF2B5EF4-FFF2-40B4-BE49-F238E27FC236}">
                    <a16:creationId xmlns:a16="http://schemas.microsoft.com/office/drawing/2014/main" id="{5E1E25C8-2DE9-C847-BF74-1E5F180BACF4}"/>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46FF1843-C78C-4048-99E0-4799A672882C}"/>
                  </a:ext>
                </a:extLst>
              </p:cNvPr>
              <p:cNvSpPr txBox="1"/>
              <p:nvPr/>
            </p:nvSpPr>
            <p:spPr>
              <a:xfrm>
                <a:off x="9188187" y="2660997"/>
                <a:ext cx="418704" cy="369332"/>
              </a:xfrm>
              <a:prstGeom prst="rect">
                <a:avLst/>
              </a:prstGeom>
              <a:noFill/>
            </p:spPr>
            <p:txBody>
              <a:bodyPr wrap="none" rtlCol="0">
                <a:spAutoFit/>
              </a:bodyPr>
              <a:lstStyle/>
              <a:p>
                <a:r>
                  <a:rPr lang="en-US" dirty="0"/>
                  <a:t>10</a:t>
                </a:r>
              </a:p>
            </p:txBody>
          </p:sp>
        </p:grpSp>
        <p:grpSp>
          <p:nvGrpSpPr>
            <p:cNvPr id="77" name="Group 76">
              <a:extLst>
                <a:ext uri="{FF2B5EF4-FFF2-40B4-BE49-F238E27FC236}">
                  <a16:creationId xmlns:a16="http://schemas.microsoft.com/office/drawing/2014/main" id="{DF92FA54-1B9B-3549-BCA5-452E0652E71D}"/>
                </a:ext>
              </a:extLst>
            </p:cNvPr>
            <p:cNvGrpSpPr/>
            <p:nvPr/>
          </p:nvGrpSpPr>
          <p:grpSpPr>
            <a:xfrm>
              <a:off x="9546886" y="2677269"/>
              <a:ext cx="557485" cy="369332"/>
              <a:chOff x="9049406" y="2660997"/>
              <a:chExt cx="557485" cy="369332"/>
            </a:xfrm>
          </p:grpSpPr>
          <p:sp>
            <p:nvSpPr>
              <p:cNvPr id="88" name="Oval 87">
                <a:extLst>
                  <a:ext uri="{FF2B5EF4-FFF2-40B4-BE49-F238E27FC236}">
                    <a16:creationId xmlns:a16="http://schemas.microsoft.com/office/drawing/2014/main" id="{5295BA09-D45D-B343-BEAA-B634A04E1E39}"/>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79F7BE65-EE4A-3644-BF05-9F164BC4EEC3}"/>
                  </a:ext>
                </a:extLst>
              </p:cNvPr>
              <p:cNvSpPr txBox="1"/>
              <p:nvPr/>
            </p:nvSpPr>
            <p:spPr>
              <a:xfrm>
                <a:off x="9188187" y="2660997"/>
                <a:ext cx="418704" cy="369332"/>
              </a:xfrm>
              <a:prstGeom prst="rect">
                <a:avLst/>
              </a:prstGeom>
              <a:noFill/>
            </p:spPr>
            <p:txBody>
              <a:bodyPr wrap="none" rtlCol="0">
                <a:spAutoFit/>
              </a:bodyPr>
              <a:lstStyle/>
              <a:p>
                <a:r>
                  <a:rPr lang="en-US" dirty="0"/>
                  <a:t>11</a:t>
                </a:r>
              </a:p>
            </p:txBody>
          </p:sp>
        </p:grpSp>
        <p:grpSp>
          <p:nvGrpSpPr>
            <p:cNvPr id="78" name="Group 77">
              <a:extLst>
                <a:ext uri="{FF2B5EF4-FFF2-40B4-BE49-F238E27FC236}">
                  <a16:creationId xmlns:a16="http://schemas.microsoft.com/office/drawing/2014/main" id="{97024B2D-9481-BD4A-9B04-43F9F51A5633}"/>
                </a:ext>
              </a:extLst>
            </p:cNvPr>
            <p:cNvGrpSpPr/>
            <p:nvPr/>
          </p:nvGrpSpPr>
          <p:grpSpPr>
            <a:xfrm>
              <a:off x="11120810" y="2677269"/>
              <a:ext cx="925407" cy="369332"/>
              <a:chOff x="9049406" y="2660997"/>
              <a:chExt cx="925407" cy="369332"/>
            </a:xfrm>
          </p:grpSpPr>
          <p:sp>
            <p:nvSpPr>
              <p:cNvPr id="86" name="Oval 85">
                <a:extLst>
                  <a:ext uri="{FF2B5EF4-FFF2-40B4-BE49-F238E27FC236}">
                    <a16:creationId xmlns:a16="http://schemas.microsoft.com/office/drawing/2014/main" id="{6167E4AF-EED7-E941-AABC-47069448BC91}"/>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B4F92932-3BA4-514B-B896-4B5119F5986E}"/>
                  </a:ext>
                </a:extLst>
              </p:cNvPr>
              <p:cNvSpPr txBox="1"/>
              <p:nvPr/>
            </p:nvSpPr>
            <p:spPr>
              <a:xfrm>
                <a:off x="9188187" y="2660997"/>
                <a:ext cx="786626" cy="369332"/>
              </a:xfrm>
              <a:prstGeom prst="rect">
                <a:avLst/>
              </a:prstGeom>
              <a:noFill/>
            </p:spPr>
            <p:txBody>
              <a:bodyPr wrap="none" rtlCol="0">
                <a:spAutoFit/>
              </a:bodyPr>
              <a:lstStyle/>
              <a:p>
                <a:r>
                  <a:rPr lang="en-US" dirty="0"/>
                  <a:t>others</a:t>
                </a:r>
              </a:p>
            </p:txBody>
          </p:sp>
        </p:grpSp>
        <p:grpSp>
          <p:nvGrpSpPr>
            <p:cNvPr id="79" name="Group 78">
              <a:extLst>
                <a:ext uri="{FF2B5EF4-FFF2-40B4-BE49-F238E27FC236}">
                  <a16:creationId xmlns:a16="http://schemas.microsoft.com/office/drawing/2014/main" id="{2100A50E-C76D-EE45-92DA-DCDAC7E0102A}"/>
                </a:ext>
              </a:extLst>
            </p:cNvPr>
            <p:cNvGrpSpPr/>
            <p:nvPr/>
          </p:nvGrpSpPr>
          <p:grpSpPr>
            <a:xfrm>
              <a:off x="10627979" y="2677269"/>
              <a:ext cx="557485" cy="369332"/>
              <a:chOff x="9049406" y="2660997"/>
              <a:chExt cx="557485" cy="369332"/>
            </a:xfrm>
          </p:grpSpPr>
          <p:sp>
            <p:nvSpPr>
              <p:cNvPr id="84" name="Oval 83">
                <a:extLst>
                  <a:ext uri="{FF2B5EF4-FFF2-40B4-BE49-F238E27FC236}">
                    <a16:creationId xmlns:a16="http://schemas.microsoft.com/office/drawing/2014/main" id="{34363A26-B197-8E4E-8E05-6C1AABAC6E49}"/>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6C88F152-60A0-984A-AEF4-B38E02913018}"/>
                  </a:ext>
                </a:extLst>
              </p:cNvPr>
              <p:cNvSpPr txBox="1"/>
              <p:nvPr/>
            </p:nvSpPr>
            <p:spPr>
              <a:xfrm>
                <a:off x="9188187" y="2660997"/>
                <a:ext cx="418704" cy="369332"/>
              </a:xfrm>
              <a:prstGeom prst="rect">
                <a:avLst/>
              </a:prstGeom>
              <a:noFill/>
            </p:spPr>
            <p:txBody>
              <a:bodyPr wrap="none" rtlCol="0">
                <a:spAutoFit/>
              </a:bodyPr>
              <a:lstStyle/>
              <a:p>
                <a:r>
                  <a:rPr lang="en-US" dirty="0"/>
                  <a:t>13</a:t>
                </a:r>
              </a:p>
            </p:txBody>
          </p:sp>
        </p:grpSp>
        <p:grpSp>
          <p:nvGrpSpPr>
            <p:cNvPr id="80" name="Group 79">
              <a:extLst>
                <a:ext uri="{FF2B5EF4-FFF2-40B4-BE49-F238E27FC236}">
                  <a16:creationId xmlns:a16="http://schemas.microsoft.com/office/drawing/2014/main" id="{4A1E510B-CC8D-E047-8998-F879EA4B1952}"/>
                </a:ext>
              </a:extLst>
            </p:cNvPr>
            <p:cNvGrpSpPr/>
            <p:nvPr/>
          </p:nvGrpSpPr>
          <p:grpSpPr>
            <a:xfrm>
              <a:off x="10082783" y="2677269"/>
              <a:ext cx="557485" cy="369332"/>
              <a:chOff x="9049406" y="2660997"/>
              <a:chExt cx="557485" cy="369332"/>
            </a:xfrm>
          </p:grpSpPr>
          <p:sp>
            <p:nvSpPr>
              <p:cNvPr id="82" name="Oval 81">
                <a:extLst>
                  <a:ext uri="{FF2B5EF4-FFF2-40B4-BE49-F238E27FC236}">
                    <a16:creationId xmlns:a16="http://schemas.microsoft.com/office/drawing/2014/main" id="{FB1576E3-9F1E-E54B-BD98-59D88315B51D}"/>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97774C21-75B2-DC45-B66B-637590874C6E}"/>
                  </a:ext>
                </a:extLst>
              </p:cNvPr>
              <p:cNvSpPr txBox="1"/>
              <p:nvPr/>
            </p:nvSpPr>
            <p:spPr>
              <a:xfrm>
                <a:off x="9188187" y="2660997"/>
                <a:ext cx="418704" cy="369332"/>
              </a:xfrm>
              <a:prstGeom prst="rect">
                <a:avLst/>
              </a:prstGeom>
              <a:noFill/>
            </p:spPr>
            <p:txBody>
              <a:bodyPr wrap="none" rtlCol="0">
                <a:spAutoFit/>
              </a:bodyPr>
              <a:lstStyle/>
              <a:p>
                <a:r>
                  <a:rPr lang="en-US" dirty="0"/>
                  <a:t>12</a:t>
                </a:r>
              </a:p>
            </p:txBody>
          </p:sp>
        </p:grpSp>
        <p:sp>
          <p:nvSpPr>
            <p:cNvPr id="81" name="TextBox 80">
              <a:extLst>
                <a:ext uri="{FF2B5EF4-FFF2-40B4-BE49-F238E27FC236}">
                  <a16:creationId xmlns:a16="http://schemas.microsoft.com/office/drawing/2014/main" id="{03E55554-B4AA-684E-81D0-C358715A8560}"/>
                </a:ext>
              </a:extLst>
            </p:cNvPr>
            <p:cNvSpPr txBox="1"/>
            <p:nvPr/>
          </p:nvSpPr>
          <p:spPr>
            <a:xfrm>
              <a:off x="9730493" y="2184761"/>
              <a:ext cx="1390317" cy="369332"/>
            </a:xfrm>
            <a:prstGeom prst="rect">
              <a:avLst/>
            </a:prstGeom>
            <a:noFill/>
            <a:ln>
              <a:noFill/>
            </a:ln>
          </p:spPr>
          <p:txBody>
            <a:bodyPr wrap="none" rtlCol="0" anchor="ctr">
              <a:spAutoFit/>
            </a:bodyPr>
            <a:lstStyle/>
            <a:p>
              <a:r>
                <a:rPr lang="en-US" dirty="0">
                  <a:solidFill>
                    <a:schemeClr val="tx1"/>
                  </a:solidFill>
                </a:rPr>
                <a:t># of Lectures</a:t>
              </a:r>
            </a:p>
          </p:txBody>
        </p:sp>
      </p:grpSp>
      <p:sp>
        <p:nvSpPr>
          <p:cNvPr id="92" name="YEAR">
            <a:extLst>
              <a:ext uri="{FF2B5EF4-FFF2-40B4-BE49-F238E27FC236}">
                <a16:creationId xmlns:a16="http://schemas.microsoft.com/office/drawing/2014/main" id="{D0958A8D-1C49-4F44-AC1C-032A1DB89B15}"/>
              </a:ext>
            </a:extLst>
          </p:cNvPr>
          <p:cNvSpPr/>
          <p:nvPr/>
        </p:nvSpPr>
        <p:spPr>
          <a:xfrm>
            <a:off x="9640341" y="2432603"/>
            <a:ext cx="1711981" cy="327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FD37C5C2-729E-FF42-A481-15E7D2881D33}"/>
              </a:ext>
            </a:extLst>
          </p:cNvPr>
          <p:cNvSpPr/>
          <p:nvPr/>
        </p:nvSpPr>
        <p:spPr>
          <a:xfrm>
            <a:off x="9611735" y="6244852"/>
            <a:ext cx="1860334" cy="462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a:t>
            </a:r>
          </a:p>
        </p:txBody>
      </p:sp>
      <p:sp>
        <p:nvSpPr>
          <p:cNvPr id="106" name="TextBox 105">
            <a:extLst>
              <a:ext uri="{FF2B5EF4-FFF2-40B4-BE49-F238E27FC236}">
                <a16:creationId xmlns:a16="http://schemas.microsoft.com/office/drawing/2014/main" id="{33BA3608-D48C-A343-AFDD-5F05A69058C2}"/>
              </a:ext>
            </a:extLst>
          </p:cNvPr>
          <p:cNvSpPr txBox="1"/>
          <p:nvPr/>
        </p:nvSpPr>
        <p:spPr>
          <a:xfrm>
            <a:off x="-14509" y="510666"/>
            <a:ext cx="2042226"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Data Base</a:t>
            </a:r>
          </a:p>
        </p:txBody>
      </p:sp>
      <p:sp>
        <p:nvSpPr>
          <p:cNvPr id="107" name="Rounded Rectangle 106">
            <a:extLst>
              <a:ext uri="{FF2B5EF4-FFF2-40B4-BE49-F238E27FC236}">
                <a16:creationId xmlns:a16="http://schemas.microsoft.com/office/drawing/2014/main" id="{B784C75C-77D5-AB45-8468-F0C67996D8FF}"/>
              </a:ext>
            </a:extLst>
          </p:cNvPr>
          <p:cNvSpPr/>
          <p:nvPr/>
        </p:nvSpPr>
        <p:spPr>
          <a:xfrm>
            <a:off x="53131" y="4940944"/>
            <a:ext cx="6042869" cy="88412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User can search for versions by  Keyword, Name or School. </a:t>
            </a:r>
          </a:p>
        </p:txBody>
      </p:sp>
      <p:grpSp>
        <p:nvGrpSpPr>
          <p:cNvPr id="71" name="Group 70">
            <a:extLst>
              <a:ext uri="{FF2B5EF4-FFF2-40B4-BE49-F238E27FC236}">
                <a16:creationId xmlns:a16="http://schemas.microsoft.com/office/drawing/2014/main" id="{E4B609F9-DD1A-AD4F-83BA-0D3CA30BA1A8}"/>
              </a:ext>
            </a:extLst>
          </p:cNvPr>
          <p:cNvGrpSpPr/>
          <p:nvPr/>
        </p:nvGrpSpPr>
        <p:grpSpPr>
          <a:xfrm>
            <a:off x="-5241" y="0"/>
            <a:ext cx="12186731" cy="483476"/>
            <a:chOff x="-5242" y="0"/>
            <a:chExt cx="12186731" cy="483476"/>
          </a:xfrm>
        </p:grpSpPr>
        <p:grpSp>
          <p:nvGrpSpPr>
            <p:cNvPr id="72" name="Group 71">
              <a:extLst>
                <a:ext uri="{FF2B5EF4-FFF2-40B4-BE49-F238E27FC236}">
                  <a16:creationId xmlns:a16="http://schemas.microsoft.com/office/drawing/2014/main" id="{27D714BF-8EDE-3840-B168-A7E214017E59}"/>
                </a:ext>
              </a:extLst>
            </p:cNvPr>
            <p:cNvGrpSpPr/>
            <p:nvPr/>
          </p:nvGrpSpPr>
          <p:grpSpPr>
            <a:xfrm>
              <a:off x="-5242" y="0"/>
              <a:ext cx="12186731" cy="483476"/>
              <a:chOff x="-5242" y="0"/>
              <a:chExt cx="12186731" cy="483476"/>
            </a:xfrm>
          </p:grpSpPr>
          <p:sp>
            <p:nvSpPr>
              <p:cNvPr id="94" name="Rectangle 93">
                <a:extLst>
                  <a:ext uri="{FF2B5EF4-FFF2-40B4-BE49-F238E27FC236}">
                    <a16:creationId xmlns:a16="http://schemas.microsoft.com/office/drawing/2014/main" id="{219D8486-1322-6646-9A1C-2DE1109F64C4}"/>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hlinkClick r:id="rId4" action="ppaction://hlinksldjump"/>
                <a:extLst>
                  <a:ext uri="{FF2B5EF4-FFF2-40B4-BE49-F238E27FC236}">
                    <a16:creationId xmlns:a16="http://schemas.microsoft.com/office/drawing/2014/main" id="{DF1FD9A7-E148-124F-B34E-788CF3EBBB7E}"/>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96" name="Rectangle 95">
                <a:hlinkClick r:id="rId5" action="ppaction://hlinksldjump"/>
                <a:extLst>
                  <a:ext uri="{FF2B5EF4-FFF2-40B4-BE49-F238E27FC236}">
                    <a16:creationId xmlns:a16="http://schemas.microsoft.com/office/drawing/2014/main" id="{FA4F0A56-03D6-8041-9E58-435ABF78DEB1}"/>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97" name="Rectangle 96">
                <a:hlinkClick r:id="rId6" action="ppaction://hlinksldjump"/>
                <a:extLst>
                  <a:ext uri="{FF2B5EF4-FFF2-40B4-BE49-F238E27FC236}">
                    <a16:creationId xmlns:a16="http://schemas.microsoft.com/office/drawing/2014/main" id="{9DE28BEE-8C25-3140-9D8A-EDB13189E172}"/>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98" name="UserAccountButton">
                <a:extLst>
                  <a:ext uri="{FF2B5EF4-FFF2-40B4-BE49-F238E27FC236}">
                    <a16:creationId xmlns:a16="http://schemas.microsoft.com/office/drawing/2014/main" id="{33B0B3E7-5F6B-DD4A-BA60-10CC23988BEE}"/>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73" name="Rectangle 72">
              <a:hlinkClick r:id="rId7" action="ppaction://hlinksldjump"/>
              <a:extLst>
                <a:ext uri="{FF2B5EF4-FFF2-40B4-BE49-F238E27FC236}">
                  <a16:creationId xmlns:a16="http://schemas.microsoft.com/office/drawing/2014/main" id="{DC9DDDEE-66B3-DF44-8166-D0F15E1C3E72}"/>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Data Base </a:t>
              </a:r>
            </a:p>
          </p:txBody>
        </p:sp>
      </p:grpSp>
      <p:sp>
        <p:nvSpPr>
          <p:cNvPr id="99" name="TextBox 98">
            <a:extLst>
              <a:ext uri="{FF2B5EF4-FFF2-40B4-BE49-F238E27FC236}">
                <a16:creationId xmlns:a16="http://schemas.microsoft.com/office/drawing/2014/main" id="{93504122-7BB1-9947-9B2F-42840575A8DC}"/>
              </a:ext>
            </a:extLst>
          </p:cNvPr>
          <p:cNvSpPr txBox="1"/>
          <p:nvPr/>
        </p:nvSpPr>
        <p:spPr>
          <a:xfrm>
            <a:off x="7042188" y="918730"/>
            <a:ext cx="2169055" cy="400110"/>
          </a:xfrm>
          <a:prstGeom prst="rect">
            <a:avLst/>
          </a:prstGeom>
          <a:noFill/>
        </p:spPr>
        <p:txBody>
          <a:bodyPr wrap="none" rtlCol="0">
            <a:spAutoFit/>
          </a:bodyPr>
          <a:lstStyle/>
          <a:p>
            <a:r>
              <a:rPr lang="en-US" sz="2000" b="1" dirty="0">
                <a:solidFill>
                  <a:schemeClr val="accent1"/>
                </a:solidFill>
              </a:rPr>
              <a:t>//Click Search icon</a:t>
            </a:r>
          </a:p>
        </p:txBody>
      </p:sp>
    </p:spTree>
    <p:extLst>
      <p:ext uri="{BB962C8B-B14F-4D97-AF65-F5344CB8AC3E}">
        <p14:creationId xmlns:p14="http://schemas.microsoft.com/office/powerpoint/2010/main" val="108344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662DC9-5394-E446-88E5-BDD5312A86B8}"/>
              </a:ext>
            </a:extLst>
          </p:cNvPr>
          <p:cNvSpPr/>
          <p:nvPr/>
        </p:nvSpPr>
        <p:spPr>
          <a:xfrm>
            <a:off x="9059917" y="2039117"/>
            <a:ext cx="3078952" cy="4818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a:extLst>
              <a:ext uri="{FF2B5EF4-FFF2-40B4-BE49-F238E27FC236}">
                <a16:creationId xmlns:a16="http://schemas.microsoft.com/office/drawing/2014/main" id="{BEB709FA-28D9-9948-BBC2-68CC97B19012}"/>
              </a:ext>
            </a:extLst>
          </p:cNvPr>
          <p:cNvGrpSpPr/>
          <p:nvPr/>
        </p:nvGrpSpPr>
        <p:grpSpPr>
          <a:xfrm>
            <a:off x="23156" y="1128891"/>
            <a:ext cx="8969551" cy="789184"/>
            <a:chOff x="23155" y="1506955"/>
            <a:chExt cx="8969551" cy="789184"/>
          </a:xfrm>
        </p:grpSpPr>
        <p:sp>
          <p:nvSpPr>
            <p:cNvPr id="29" name="TextBox 28">
              <a:extLst>
                <a:ext uri="{FF2B5EF4-FFF2-40B4-BE49-F238E27FC236}">
                  <a16:creationId xmlns:a16="http://schemas.microsoft.com/office/drawing/2014/main" id="{EACFE250-B7C3-0141-B73A-C37F888371EB}"/>
                </a:ext>
              </a:extLst>
            </p:cNvPr>
            <p:cNvSpPr txBox="1"/>
            <p:nvPr/>
          </p:nvSpPr>
          <p:spPr>
            <a:xfrm>
              <a:off x="23156" y="1885951"/>
              <a:ext cx="5336055" cy="369332"/>
            </a:xfrm>
            <a:prstGeom prst="rect">
              <a:avLst/>
            </a:prstGeom>
            <a:noFill/>
          </p:spPr>
          <p:txBody>
            <a:bodyPr wrap="square" rtlCol="0">
              <a:spAutoFit/>
            </a:bodyPr>
            <a:lstStyle/>
            <a:p>
              <a:r>
                <a:rPr lang="en-US" dirty="0">
                  <a:solidFill>
                    <a:schemeClr val="bg2">
                      <a:lumMod val="90000"/>
                    </a:schemeClr>
                  </a:solidFill>
                </a:rPr>
                <a:t>search by name, school, </a:t>
              </a:r>
              <a:r>
                <a:rPr lang="en-US" dirty="0" err="1">
                  <a:solidFill>
                    <a:schemeClr val="bg2">
                      <a:lumMod val="90000"/>
                    </a:schemeClr>
                  </a:solidFill>
                </a:rPr>
                <a:t>etc</a:t>
              </a:r>
              <a:r>
                <a:rPr lang="en-US" dirty="0">
                  <a:solidFill>
                    <a:schemeClr val="bg2">
                      <a:lumMod val="90000"/>
                    </a:schemeClr>
                  </a:solidFill>
                </a:rPr>
                <a:t>…    </a:t>
              </a:r>
            </a:p>
          </p:txBody>
        </p:sp>
        <p:grpSp>
          <p:nvGrpSpPr>
            <p:cNvPr id="104" name="Group 103">
              <a:extLst>
                <a:ext uri="{FF2B5EF4-FFF2-40B4-BE49-F238E27FC236}">
                  <a16:creationId xmlns:a16="http://schemas.microsoft.com/office/drawing/2014/main" id="{AD2D24BD-537E-AB4A-BB6B-9F5484FAD6F0}"/>
                </a:ext>
              </a:extLst>
            </p:cNvPr>
            <p:cNvGrpSpPr/>
            <p:nvPr/>
          </p:nvGrpSpPr>
          <p:grpSpPr>
            <a:xfrm>
              <a:off x="23155" y="1506955"/>
              <a:ext cx="8969551" cy="789184"/>
              <a:chOff x="23155" y="1506955"/>
              <a:chExt cx="8969551" cy="789184"/>
            </a:xfrm>
          </p:grpSpPr>
          <p:grpSp>
            <p:nvGrpSpPr>
              <p:cNvPr id="28" name="Group 27">
                <a:extLst>
                  <a:ext uri="{FF2B5EF4-FFF2-40B4-BE49-F238E27FC236}">
                    <a16:creationId xmlns:a16="http://schemas.microsoft.com/office/drawing/2014/main" id="{16DD7E25-B39F-A54B-8D2C-0061FBB9172C}"/>
                  </a:ext>
                </a:extLst>
              </p:cNvPr>
              <p:cNvGrpSpPr/>
              <p:nvPr/>
            </p:nvGrpSpPr>
            <p:grpSpPr>
              <a:xfrm>
                <a:off x="23155" y="1812663"/>
                <a:ext cx="8969551" cy="483476"/>
                <a:chOff x="-20266" y="903025"/>
                <a:chExt cx="8438084" cy="483476"/>
              </a:xfrm>
            </p:grpSpPr>
            <p:sp>
              <p:nvSpPr>
                <p:cNvPr id="15" name="Rectangle 14">
                  <a:extLst>
                    <a:ext uri="{FF2B5EF4-FFF2-40B4-BE49-F238E27FC236}">
                      <a16:creationId xmlns:a16="http://schemas.microsoft.com/office/drawing/2014/main" id="{4829CD31-87F9-244D-8B36-D379C32BBB83}"/>
                    </a:ext>
                  </a:extLst>
                </p:cNvPr>
                <p:cNvSpPr/>
                <p:nvPr/>
              </p:nvSpPr>
              <p:spPr>
                <a:xfrm>
                  <a:off x="7971128" y="903025"/>
                  <a:ext cx="446690"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36B2064C-DBF2-384F-A1DA-B923E23C63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8360" y="993579"/>
                  <a:ext cx="335048" cy="334800"/>
                </a:xfrm>
                <a:prstGeom prst="rect">
                  <a:avLst/>
                </a:prstGeom>
              </p:spPr>
            </p:pic>
            <p:grpSp>
              <p:nvGrpSpPr>
                <p:cNvPr id="18" name="Group 17">
                  <a:extLst>
                    <a:ext uri="{FF2B5EF4-FFF2-40B4-BE49-F238E27FC236}">
                      <a16:creationId xmlns:a16="http://schemas.microsoft.com/office/drawing/2014/main" id="{6FB5C804-A287-4E42-B9A3-AEFBEE6CB94A}"/>
                    </a:ext>
                  </a:extLst>
                </p:cNvPr>
                <p:cNvGrpSpPr/>
                <p:nvPr/>
              </p:nvGrpSpPr>
              <p:grpSpPr>
                <a:xfrm>
                  <a:off x="-20266" y="903025"/>
                  <a:ext cx="7971565" cy="483476"/>
                  <a:chOff x="270630" y="806716"/>
                  <a:chExt cx="2251849" cy="483476"/>
                </a:xfrm>
              </p:grpSpPr>
              <p:sp>
                <p:nvSpPr>
                  <p:cNvPr id="14" name="Rectangle 13">
                    <a:extLst>
                      <a:ext uri="{FF2B5EF4-FFF2-40B4-BE49-F238E27FC236}">
                        <a16:creationId xmlns:a16="http://schemas.microsoft.com/office/drawing/2014/main" id="{88517588-9A83-1F4B-A8FC-5A8390151ED6}"/>
                      </a:ext>
                    </a:extLst>
                  </p:cNvPr>
                  <p:cNvSpPr/>
                  <p:nvPr/>
                </p:nvSpPr>
                <p:spPr>
                  <a:xfrm>
                    <a:off x="270630" y="806716"/>
                    <a:ext cx="2251849"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C351082-32C7-9141-AE0D-664878F4C050}"/>
                      </a:ext>
                    </a:extLst>
                  </p:cNvPr>
                  <p:cNvSpPr txBox="1"/>
                  <p:nvPr/>
                </p:nvSpPr>
                <p:spPr>
                  <a:xfrm>
                    <a:off x="348375" y="881820"/>
                    <a:ext cx="52184" cy="369332"/>
                  </a:xfrm>
                  <a:prstGeom prst="rect">
                    <a:avLst/>
                  </a:prstGeom>
                  <a:noFill/>
                </p:spPr>
                <p:txBody>
                  <a:bodyPr wrap="none" rtlCol="0">
                    <a:spAutoFit/>
                  </a:bodyPr>
                  <a:lstStyle/>
                  <a:p>
                    <a:endParaRPr lang="en-US" dirty="0">
                      <a:solidFill>
                        <a:schemeClr val="bg2">
                          <a:lumMod val="90000"/>
                        </a:schemeClr>
                      </a:solidFill>
                    </a:endParaRPr>
                  </a:p>
                </p:txBody>
              </p:sp>
            </p:grpSp>
          </p:grpSp>
          <p:sp>
            <p:nvSpPr>
              <p:cNvPr id="30" name="TextBox 29">
                <a:extLst>
                  <a:ext uri="{FF2B5EF4-FFF2-40B4-BE49-F238E27FC236}">
                    <a16:creationId xmlns:a16="http://schemas.microsoft.com/office/drawing/2014/main" id="{3AB704EE-D25E-7C42-9B01-BBC7C5B45171}"/>
                  </a:ext>
                </a:extLst>
              </p:cNvPr>
              <p:cNvSpPr txBox="1"/>
              <p:nvPr/>
            </p:nvSpPr>
            <p:spPr>
              <a:xfrm>
                <a:off x="34062" y="1506955"/>
                <a:ext cx="1096582" cy="369332"/>
              </a:xfrm>
              <a:prstGeom prst="rect">
                <a:avLst/>
              </a:prstGeom>
              <a:noFill/>
              <a:ln>
                <a:noFill/>
              </a:ln>
            </p:spPr>
            <p:txBody>
              <a:bodyPr wrap="none" rtlCol="0" anchor="ctr">
                <a:spAutoFit/>
              </a:bodyPr>
              <a:lstStyle/>
              <a:p>
                <a:r>
                  <a:rPr lang="en-US" dirty="0">
                    <a:solidFill>
                      <a:schemeClr val="tx1"/>
                    </a:solidFill>
                  </a:rPr>
                  <a:t>Searching</a:t>
                </a:r>
              </a:p>
            </p:txBody>
          </p:sp>
        </p:grpSp>
      </p:grpSp>
      <p:sp>
        <p:nvSpPr>
          <p:cNvPr id="31" name="TextBox 30">
            <a:extLst>
              <a:ext uri="{FF2B5EF4-FFF2-40B4-BE49-F238E27FC236}">
                <a16:creationId xmlns:a16="http://schemas.microsoft.com/office/drawing/2014/main" id="{A2BA7FEC-396C-9A41-8127-35ACFFE303E4}"/>
              </a:ext>
            </a:extLst>
          </p:cNvPr>
          <p:cNvSpPr txBox="1"/>
          <p:nvPr/>
        </p:nvSpPr>
        <p:spPr>
          <a:xfrm>
            <a:off x="10002230" y="1665396"/>
            <a:ext cx="950004" cy="369332"/>
          </a:xfrm>
          <a:prstGeom prst="rect">
            <a:avLst/>
          </a:prstGeom>
          <a:noFill/>
          <a:ln>
            <a:noFill/>
          </a:ln>
        </p:spPr>
        <p:txBody>
          <a:bodyPr wrap="none" rtlCol="0" anchor="ctr">
            <a:spAutoFit/>
          </a:bodyPr>
          <a:lstStyle/>
          <a:p>
            <a:r>
              <a:rPr lang="en-US" dirty="0"/>
              <a:t>Filtering</a:t>
            </a:r>
            <a:endParaRPr lang="en-US" dirty="0">
              <a:solidFill>
                <a:schemeClr val="tx1"/>
              </a:solidFill>
            </a:endParaRPr>
          </a:p>
        </p:txBody>
      </p:sp>
      <p:grpSp>
        <p:nvGrpSpPr>
          <p:cNvPr id="53" name="Group 52">
            <a:extLst>
              <a:ext uri="{FF2B5EF4-FFF2-40B4-BE49-F238E27FC236}">
                <a16:creationId xmlns:a16="http://schemas.microsoft.com/office/drawing/2014/main" id="{B100C809-2731-B04E-932D-30DCEE655C63}"/>
              </a:ext>
            </a:extLst>
          </p:cNvPr>
          <p:cNvGrpSpPr/>
          <p:nvPr/>
        </p:nvGrpSpPr>
        <p:grpSpPr>
          <a:xfrm>
            <a:off x="9227942" y="2039117"/>
            <a:ext cx="1749098" cy="843227"/>
            <a:chOff x="9188187" y="2203374"/>
            <a:chExt cx="1763304" cy="843227"/>
          </a:xfrm>
        </p:grpSpPr>
        <p:sp>
          <p:nvSpPr>
            <p:cNvPr id="38" name="TextBox 37">
              <a:extLst>
                <a:ext uri="{FF2B5EF4-FFF2-40B4-BE49-F238E27FC236}">
                  <a16:creationId xmlns:a16="http://schemas.microsoft.com/office/drawing/2014/main" id="{A35E3301-E4EE-7D48-B1BA-905E3BFAF4D9}"/>
                </a:ext>
              </a:extLst>
            </p:cNvPr>
            <p:cNvSpPr txBox="1"/>
            <p:nvPr/>
          </p:nvSpPr>
          <p:spPr>
            <a:xfrm>
              <a:off x="9188187" y="2660997"/>
              <a:ext cx="184731" cy="369332"/>
            </a:xfrm>
            <a:prstGeom prst="rect">
              <a:avLst/>
            </a:prstGeom>
            <a:noFill/>
          </p:spPr>
          <p:txBody>
            <a:bodyPr wrap="none" rtlCol="0">
              <a:spAutoFit/>
            </a:bodyPr>
            <a:lstStyle/>
            <a:p>
              <a:endParaRPr lang="en-US" dirty="0"/>
            </a:p>
          </p:txBody>
        </p:sp>
        <p:sp>
          <p:nvSpPr>
            <p:cNvPr id="48" name="TextBox 47">
              <a:extLst>
                <a:ext uri="{FF2B5EF4-FFF2-40B4-BE49-F238E27FC236}">
                  <a16:creationId xmlns:a16="http://schemas.microsoft.com/office/drawing/2014/main" id="{1D027339-4E0F-BB4C-84B1-3F3DDFD4EB27}"/>
                </a:ext>
              </a:extLst>
            </p:cNvPr>
            <p:cNvSpPr txBox="1"/>
            <p:nvPr/>
          </p:nvSpPr>
          <p:spPr>
            <a:xfrm>
              <a:off x="10766760" y="2677269"/>
              <a:ext cx="184731" cy="369332"/>
            </a:xfrm>
            <a:prstGeom prst="rect">
              <a:avLst/>
            </a:prstGeom>
            <a:noFill/>
          </p:spPr>
          <p:txBody>
            <a:bodyPr wrap="none" rtlCol="0">
              <a:spAutoFit/>
            </a:bodyPr>
            <a:lstStyle/>
            <a:p>
              <a:endParaRPr lang="en-US" dirty="0"/>
            </a:p>
          </p:txBody>
        </p:sp>
        <p:sp>
          <p:nvSpPr>
            <p:cNvPr id="52" name="TextBox 51">
              <a:extLst>
                <a:ext uri="{FF2B5EF4-FFF2-40B4-BE49-F238E27FC236}">
                  <a16:creationId xmlns:a16="http://schemas.microsoft.com/office/drawing/2014/main" id="{ADD33EA4-E8F8-5D43-A49E-D054547EE41B}"/>
                </a:ext>
              </a:extLst>
            </p:cNvPr>
            <p:cNvSpPr txBox="1"/>
            <p:nvPr/>
          </p:nvSpPr>
          <p:spPr>
            <a:xfrm>
              <a:off x="10155691" y="2203374"/>
              <a:ext cx="586507" cy="369332"/>
            </a:xfrm>
            <a:prstGeom prst="rect">
              <a:avLst/>
            </a:prstGeom>
            <a:noFill/>
            <a:ln>
              <a:noFill/>
            </a:ln>
          </p:spPr>
          <p:txBody>
            <a:bodyPr wrap="none" rtlCol="0" anchor="ctr">
              <a:spAutoFit/>
            </a:bodyPr>
            <a:lstStyle/>
            <a:p>
              <a:r>
                <a:rPr lang="en-US" dirty="0">
                  <a:solidFill>
                    <a:schemeClr val="tx1"/>
                  </a:solidFill>
                </a:rPr>
                <a:t>Year</a:t>
              </a:r>
            </a:p>
          </p:txBody>
        </p:sp>
      </p:grpSp>
      <p:grpSp>
        <p:nvGrpSpPr>
          <p:cNvPr id="54" name="Group 53">
            <a:extLst>
              <a:ext uri="{FF2B5EF4-FFF2-40B4-BE49-F238E27FC236}">
                <a16:creationId xmlns:a16="http://schemas.microsoft.com/office/drawing/2014/main" id="{CD98C96A-E227-B54E-94FD-06E7399D2229}"/>
              </a:ext>
            </a:extLst>
          </p:cNvPr>
          <p:cNvGrpSpPr/>
          <p:nvPr/>
        </p:nvGrpSpPr>
        <p:grpSpPr>
          <a:xfrm>
            <a:off x="9142058" y="4571612"/>
            <a:ext cx="2996811" cy="899736"/>
            <a:chOff x="9049406" y="2146865"/>
            <a:chExt cx="2996811" cy="899736"/>
          </a:xfrm>
        </p:grpSpPr>
        <p:grpSp>
          <p:nvGrpSpPr>
            <p:cNvPr id="55" name="Group 54">
              <a:extLst>
                <a:ext uri="{FF2B5EF4-FFF2-40B4-BE49-F238E27FC236}">
                  <a16:creationId xmlns:a16="http://schemas.microsoft.com/office/drawing/2014/main" id="{792EAD72-8456-1A4C-A844-98F7CA7C311C}"/>
                </a:ext>
              </a:extLst>
            </p:cNvPr>
            <p:cNvGrpSpPr/>
            <p:nvPr/>
          </p:nvGrpSpPr>
          <p:grpSpPr>
            <a:xfrm>
              <a:off x="9049406" y="2660997"/>
              <a:ext cx="440467" cy="369332"/>
              <a:chOff x="9049406" y="2660997"/>
              <a:chExt cx="440467" cy="369332"/>
            </a:xfrm>
          </p:grpSpPr>
          <p:sp>
            <p:nvSpPr>
              <p:cNvPr id="69" name="Oval 68">
                <a:extLst>
                  <a:ext uri="{FF2B5EF4-FFF2-40B4-BE49-F238E27FC236}">
                    <a16:creationId xmlns:a16="http://schemas.microsoft.com/office/drawing/2014/main" id="{182F0C77-6C52-0743-89A3-053AFEB3A428}"/>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A2B3E61-A4B8-7A44-8160-28639F93B6C5}"/>
                  </a:ext>
                </a:extLst>
              </p:cNvPr>
              <p:cNvSpPr txBox="1"/>
              <p:nvPr/>
            </p:nvSpPr>
            <p:spPr>
              <a:xfrm>
                <a:off x="9188187" y="2660997"/>
                <a:ext cx="301686" cy="369332"/>
              </a:xfrm>
              <a:prstGeom prst="rect">
                <a:avLst/>
              </a:prstGeom>
              <a:noFill/>
            </p:spPr>
            <p:txBody>
              <a:bodyPr wrap="none" rtlCol="0">
                <a:spAutoFit/>
              </a:bodyPr>
              <a:lstStyle/>
              <a:p>
                <a:r>
                  <a:rPr lang="en-US" dirty="0"/>
                  <a:t>6</a:t>
                </a:r>
              </a:p>
            </p:txBody>
          </p:sp>
        </p:grpSp>
        <p:grpSp>
          <p:nvGrpSpPr>
            <p:cNvPr id="56" name="Group 55">
              <a:extLst>
                <a:ext uri="{FF2B5EF4-FFF2-40B4-BE49-F238E27FC236}">
                  <a16:creationId xmlns:a16="http://schemas.microsoft.com/office/drawing/2014/main" id="{276F1B69-32BD-F542-9298-0167A0F3BE77}"/>
                </a:ext>
              </a:extLst>
            </p:cNvPr>
            <p:cNvGrpSpPr/>
            <p:nvPr/>
          </p:nvGrpSpPr>
          <p:grpSpPr>
            <a:xfrm>
              <a:off x="9546886" y="2677269"/>
              <a:ext cx="440467" cy="369332"/>
              <a:chOff x="9049406" y="2660997"/>
              <a:chExt cx="440467" cy="369332"/>
            </a:xfrm>
          </p:grpSpPr>
          <p:sp>
            <p:nvSpPr>
              <p:cNvPr id="67" name="Oval 66">
                <a:extLst>
                  <a:ext uri="{FF2B5EF4-FFF2-40B4-BE49-F238E27FC236}">
                    <a16:creationId xmlns:a16="http://schemas.microsoft.com/office/drawing/2014/main" id="{4D4AA4FE-CD4A-484E-B6F8-0455DE178657}"/>
                  </a:ext>
                </a:extLst>
              </p:cNvPr>
              <p:cNvSpPr/>
              <p:nvPr/>
            </p:nvSpPr>
            <p:spPr>
              <a:xfrm flipV="1">
                <a:off x="9049406" y="2797125"/>
                <a:ext cx="96781" cy="97077"/>
              </a:xfrm>
              <a:prstGeom prst="ellipse">
                <a:avLst/>
              </a:prstGeom>
              <a:solidFill>
                <a:srgbClr val="DCC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9A1CA73D-F877-B746-8BD1-483CE74CE356}"/>
                  </a:ext>
                </a:extLst>
              </p:cNvPr>
              <p:cNvSpPr txBox="1"/>
              <p:nvPr/>
            </p:nvSpPr>
            <p:spPr>
              <a:xfrm>
                <a:off x="9188187" y="2660997"/>
                <a:ext cx="301686" cy="369332"/>
              </a:xfrm>
              <a:prstGeom prst="rect">
                <a:avLst/>
              </a:prstGeom>
              <a:noFill/>
            </p:spPr>
            <p:txBody>
              <a:bodyPr wrap="none" rtlCol="0">
                <a:spAutoFit/>
              </a:bodyPr>
              <a:lstStyle/>
              <a:p>
                <a:r>
                  <a:rPr lang="en-US" dirty="0"/>
                  <a:t>7</a:t>
                </a:r>
              </a:p>
            </p:txBody>
          </p:sp>
        </p:grpSp>
        <p:grpSp>
          <p:nvGrpSpPr>
            <p:cNvPr id="57" name="Group 56">
              <a:extLst>
                <a:ext uri="{FF2B5EF4-FFF2-40B4-BE49-F238E27FC236}">
                  <a16:creationId xmlns:a16="http://schemas.microsoft.com/office/drawing/2014/main" id="{6FECEC61-2179-994B-B682-7F7E53E5D808}"/>
                </a:ext>
              </a:extLst>
            </p:cNvPr>
            <p:cNvGrpSpPr/>
            <p:nvPr/>
          </p:nvGrpSpPr>
          <p:grpSpPr>
            <a:xfrm>
              <a:off x="11120810" y="2677269"/>
              <a:ext cx="925407" cy="369332"/>
              <a:chOff x="9049406" y="2660997"/>
              <a:chExt cx="925407" cy="369332"/>
            </a:xfrm>
          </p:grpSpPr>
          <p:sp>
            <p:nvSpPr>
              <p:cNvPr id="65" name="Oval 64">
                <a:extLst>
                  <a:ext uri="{FF2B5EF4-FFF2-40B4-BE49-F238E27FC236}">
                    <a16:creationId xmlns:a16="http://schemas.microsoft.com/office/drawing/2014/main" id="{946AEAB1-FE82-4346-BF46-B93780E25BE7}"/>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FB65450-0E79-D34A-AD0D-D192295F7F7D}"/>
                  </a:ext>
                </a:extLst>
              </p:cNvPr>
              <p:cNvSpPr txBox="1"/>
              <p:nvPr/>
            </p:nvSpPr>
            <p:spPr>
              <a:xfrm>
                <a:off x="9188187" y="2660997"/>
                <a:ext cx="786626" cy="369332"/>
              </a:xfrm>
              <a:prstGeom prst="rect">
                <a:avLst/>
              </a:prstGeom>
              <a:noFill/>
            </p:spPr>
            <p:txBody>
              <a:bodyPr wrap="none" rtlCol="0">
                <a:spAutoFit/>
              </a:bodyPr>
              <a:lstStyle/>
              <a:p>
                <a:r>
                  <a:rPr lang="en-US" dirty="0"/>
                  <a:t>others</a:t>
                </a:r>
              </a:p>
            </p:txBody>
          </p:sp>
        </p:grpSp>
        <p:grpSp>
          <p:nvGrpSpPr>
            <p:cNvPr id="58" name="Group 57">
              <a:extLst>
                <a:ext uri="{FF2B5EF4-FFF2-40B4-BE49-F238E27FC236}">
                  <a16:creationId xmlns:a16="http://schemas.microsoft.com/office/drawing/2014/main" id="{6676FAD2-D7FD-6B40-A9B5-B7195E7CB69B}"/>
                </a:ext>
              </a:extLst>
            </p:cNvPr>
            <p:cNvGrpSpPr/>
            <p:nvPr/>
          </p:nvGrpSpPr>
          <p:grpSpPr>
            <a:xfrm>
              <a:off x="10627979" y="2677269"/>
              <a:ext cx="440467" cy="369332"/>
              <a:chOff x="9049406" y="2660997"/>
              <a:chExt cx="440467" cy="369332"/>
            </a:xfrm>
          </p:grpSpPr>
          <p:sp>
            <p:nvSpPr>
              <p:cNvPr id="63" name="Oval 62">
                <a:extLst>
                  <a:ext uri="{FF2B5EF4-FFF2-40B4-BE49-F238E27FC236}">
                    <a16:creationId xmlns:a16="http://schemas.microsoft.com/office/drawing/2014/main" id="{04BE0573-5FC9-184A-BE32-9B75BD747960}"/>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808DBAB-B6E8-0C44-937B-108C404CAD2C}"/>
                  </a:ext>
                </a:extLst>
              </p:cNvPr>
              <p:cNvSpPr txBox="1"/>
              <p:nvPr/>
            </p:nvSpPr>
            <p:spPr>
              <a:xfrm>
                <a:off x="9188187" y="2660997"/>
                <a:ext cx="301686" cy="369332"/>
              </a:xfrm>
              <a:prstGeom prst="rect">
                <a:avLst/>
              </a:prstGeom>
              <a:noFill/>
            </p:spPr>
            <p:txBody>
              <a:bodyPr wrap="none" rtlCol="0">
                <a:spAutoFit/>
              </a:bodyPr>
              <a:lstStyle/>
              <a:p>
                <a:r>
                  <a:rPr lang="en-US" dirty="0"/>
                  <a:t>9</a:t>
                </a:r>
              </a:p>
            </p:txBody>
          </p:sp>
        </p:grpSp>
        <p:grpSp>
          <p:nvGrpSpPr>
            <p:cNvPr id="59" name="Group 58">
              <a:extLst>
                <a:ext uri="{FF2B5EF4-FFF2-40B4-BE49-F238E27FC236}">
                  <a16:creationId xmlns:a16="http://schemas.microsoft.com/office/drawing/2014/main" id="{C4ACD562-B997-3B4B-B6FB-C3A678BC46ED}"/>
                </a:ext>
              </a:extLst>
            </p:cNvPr>
            <p:cNvGrpSpPr/>
            <p:nvPr/>
          </p:nvGrpSpPr>
          <p:grpSpPr>
            <a:xfrm>
              <a:off x="10082783" y="2677269"/>
              <a:ext cx="440467" cy="369332"/>
              <a:chOff x="9049406" y="2660997"/>
              <a:chExt cx="440467" cy="369332"/>
            </a:xfrm>
          </p:grpSpPr>
          <p:sp>
            <p:nvSpPr>
              <p:cNvPr id="61" name="Oval 60">
                <a:extLst>
                  <a:ext uri="{FF2B5EF4-FFF2-40B4-BE49-F238E27FC236}">
                    <a16:creationId xmlns:a16="http://schemas.microsoft.com/office/drawing/2014/main" id="{C1C767C7-8EC5-4E4D-9C28-CA5547F1918F}"/>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6CF3E71-2E03-F843-BE55-A179BE65CBCD}"/>
                  </a:ext>
                </a:extLst>
              </p:cNvPr>
              <p:cNvSpPr txBox="1"/>
              <p:nvPr/>
            </p:nvSpPr>
            <p:spPr>
              <a:xfrm>
                <a:off x="9188187" y="2660997"/>
                <a:ext cx="301686" cy="369332"/>
              </a:xfrm>
              <a:prstGeom prst="rect">
                <a:avLst/>
              </a:prstGeom>
              <a:noFill/>
            </p:spPr>
            <p:txBody>
              <a:bodyPr wrap="none" rtlCol="0">
                <a:spAutoFit/>
              </a:bodyPr>
              <a:lstStyle/>
              <a:p>
                <a:r>
                  <a:rPr lang="en-US" dirty="0"/>
                  <a:t>8</a:t>
                </a:r>
              </a:p>
            </p:txBody>
          </p:sp>
        </p:grpSp>
        <p:sp>
          <p:nvSpPr>
            <p:cNvPr id="60" name="TextBox 59">
              <a:extLst>
                <a:ext uri="{FF2B5EF4-FFF2-40B4-BE49-F238E27FC236}">
                  <a16:creationId xmlns:a16="http://schemas.microsoft.com/office/drawing/2014/main" id="{DD619AE9-19D3-CA41-A05E-7A86F977A391}"/>
                </a:ext>
              </a:extLst>
            </p:cNvPr>
            <p:cNvSpPr txBox="1"/>
            <p:nvPr/>
          </p:nvSpPr>
          <p:spPr>
            <a:xfrm>
              <a:off x="9309772" y="2146865"/>
              <a:ext cx="2278957" cy="369332"/>
            </a:xfrm>
            <a:prstGeom prst="rect">
              <a:avLst/>
            </a:prstGeom>
            <a:noFill/>
            <a:ln>
              <a:noFill/>
            </a:ln>
          </p:spPr>
          <p:txBody>
            <a:bodyPr wrap="none" rtlCol="0" anchor="ctr">
              <a:spAutoFit/>
            </a:bodyPr>
            <a:lstStyle/>
            <a:p>
              <a:r>
                <a:rPr lang="en-US" dirty="0"/>
                <a:t>Intended Student Year</a:t>
              </a:r>
              <a:endParaRPr lang="en-US" dirty="0">
                <a:solidFill>
                  <a:schemeClr val="tx1"/>
                </a:solidFill>
              </a:endParaRPr>
            </a:p>
          </p:txBody>
        </p:sp>
      </p:grpSp>
      <p:graphicFrame>
        <p:nvGraphicFramePr>
          <p:cNvPr id="74" name="Table 73">
            <a:extLst>
              <a:ext uri="{FF2B5EF4-FFF2-40B4-BE49-F238E27FC236}">
                <a16:creationId xmlns:a16="http://schemas.microsoft.com/office/drawing/2014/main" id="{AD6DB059-C89A-B749-AF08-425696E34639}"/>
              </a:ext>
            </a:extLst>
          </p:cNvPr>
          <p:cNvGraphicFramePr>
            <a:graphicFrameLocks noGrp="1"/>
          </p:cNvGraphicFramePr>
          <p:nvPr>
            <p:extLst>
              <p:ext uri="{D42A27DB-BD31-4B8C-83A1-F6EECF244321}">
                <p14:modId xmlns:p14="http://schemas.microsoft.com/office/powerpoint/2010/main" val="2706968583"/>
              </p:ext>
            </p:extLst>
          </p:nvPr>
        </p:nvGraphicFramePr>
        <p:xfrm>
          <a:off x="5049" y="2039117"/>
          <a:ext cx="8987658" cy="5002360"/>
        </p:xfrm>
        <a:graphic>
          <a:graphicData uri="http://schemas.openxmlformats.org/drawingml/2006/table">
            <a:tbl>
              <a:tblPr firstRow="1" bandRow="1">
                <a:tableStyleId>{69012ECD-51FC-41F1-AA8D-1B2483CD663E}</a:tableStyleId>
              </a:tblPr>
              <a:tblGrid>
                <a:gridCol w="2853765">
                  <a:extLst>
                    <a:ext uri="{9D8B030D-6E8A-4147-A177-3AD203B41FA5}">
                      <a16:colId xmlns:a16="http://schemas.microsoft.com/office/drawing/2014/main" val="3701214728"/>
                    </a:ext>
                  </a:extLst>
                </a:gridCol>
                <a:gridCol w="1282262">
                  <a:extLst>
                    <a:ext uri="{9D8B030D-6E8A-4147-A177-3AD203B41FA5}">
                      <a16:colId xmlns:a16="http://schemas.microsoft.com/office/drawing/2014/main" val="3577079723"/>
                    </a:ext>
                  </a:extLst>
                </a:gridCol>
                <a:gridCol w="1040524">
                  <a:extLst>
                    <a:ext uri="{9D8B030D-6E8A-4147-A177-3AD203B41FA5}">
                      <a16:colId xmlns:a16="http://schemas.microsoft.com/office/drawing/2014/main" val="2465502641"/>
                    </a:ext>
                  </a:extLst>
                </a:gridCol>
                <a:gridCol w="1366345">
                  <a:extLst>
                    <a:ext uri="{9D8B030D-6E8A-4147-A177-3AD203B41FA5}">
                      <a16:colId xmlns:a16="http://schemas.microsoft.com/office/drawing/2014/main" val="451396797"/>
                    </a:ext>
                  </a:extLst>
                </a:gridCol>
                <a:gridCol w="1439917">
                  <a:extLst>
                    <a:ext uri="{9D8B030D-6E8A-4147-A177-3AD203B41FA5}">
                      <a16:colId xmlns:a16="http://schemas.microsoft.com/office/drawing/2014/main" val="2333345966"/>
                    </a:ext>
                  </a:extLst>
                </a:gridCol>
                <a:gridCol w="1004845">
                  <a:extLst>
                    <a:ext uri="{9D8B030D-6E8A-4147-A177-3AD203B41FA5}">
                      <a16:colId xmlns:a16="http://schemas.microsoft.com/office/drawing/2014/main" val="3136717555"/>
                    </a:ext>
                  </a:extLst>
                </a:gridCol>
              </a:tblGrid>
              <a:tr h="454760">
                <a:tc>
                  <a:txBody>
                    <a:bodyPr/>
                    <a:lstStyle/>
                    <a:p>
                      <a:pPr algn="ctr"/>
                      <a:r>
                        <a:rPr lang="en-US" dirty="0"/>
                        <a:t>Version Name </a:t>
                      </a:r>
                    </a:p>
                  </a:txBody>
                  <a:tcPr/>
                </a:tc>
                <a:tc>
                  <a:txBody>
                    <a:bodyPr/>
                    <a:lstStyle/>
                    <a:p>
                      <a:pPr algn="ctr"/>
                      <a:r>
                        <a:rPr lang="en-US" dirty="0"/>
                        <a:t>School</a:t>
                      </a:r>
                    </a:p>
                  </a:txBody>
                  <a:tcPr/>
                </a:tc>
                <a:tc>
                  <a:txBody>
                    <a:bodyPr/>
                    <a:lstStyle/>
                    <a:p>
                      <a:pPr algn="ctr"/>
                      <a:r>
                        <a:rPr lang="en-US" dirty="0"/>
                        <a:t>Year</a:t>
                      </a:r>
                    </a:p>
                  </a:txBody>
                  <a:tcPr/>
                </a:tc>
                <a:tc>
                  <a:txBody>
                    <a:bodyPr/>
                    <a:lstStyle/>
                    <a:p>
                      <a:pPr algn="ctr"/>
                      <a:r>
                        <a:rPr lang="en-US" dirty="0"/>
                        <a:t># of Lecture</a:t>
                      </a:r>
                    </a:p>
                  </a:txBody>
                  <a:tcPr/>
                </a:tc>
                <a:tc>
                  <a:txBody>
                    <a:bodyPr/>
                    <a:lstStyle/>
                    <a:p>
                      <a:pPr algn="ctr"/>
                      <a:r>
                        <a:rPr lang="en-US" dirty="0"/>
                        <a:t>Student Year</a:t>
                      </a:r>
                    </a:p>
                  </a:txBody>
                  <a:tcPr/>
                </a:tc>
                <a:tc>
                  <a:txBody>
                    <a:bodyPr/>
                    <a:lstStyle/>
                    <a:p>
                      <a:pPr algn="ctr"/>
                      <a:r>
                        <a:rPr lang="en-US" dirty="0"/>
                        <a:t>Referred</a:t>
                      </a:r>
                    </a:p>
                  </a:txBody>
                  <a:tcPr/>
                </a:tc>
                <a:extLst>
                  <a:ext uri="{0D108BD9-81ED-4DB2-BD59-A6C34878D82A}">
                    <a16:rowId xmlns:a16="http://schemas.microsoft.com/office/drawing/2014/main" val="969345999"/>
                  </a:ext>
                </a:extLst>
              </a:tr>
              <a:tr h="454760">
                <a:tc>
                  <a:txBody>
                    <a:bodyPr/>
                    <a:lstStyle/>
                    <a:p>
                      <a:pPr algn="l"/>
                      <a:r>
                        <a:rPr lang="en-US" dirty="0"/>
                        <a:t>Linda-1</a:t>
                      </a:r>
                    </a:p>
                  </a:txBody>
                  <a:tcPr/>
                </a:tc>
                <a:tc>
                  <a:txBody>
                    <a:bodyPr/>
                    <a:lstStyle/>
                    <a:p>
                      <a:pPr algn="ctr"/>
                      <a:r>
                        <a:rPr lang="en-US" dirty="0"/>
                        <a:t>SCHOOL_A</a:t>
                      </a:r>
                    </a:p>
                  </a:txBody>
                  <a:tcPr/>
                </a:tc>
                <a:tc>
                  <a:txBody>
                    <a:bodyPr/>
                    <a:lstStyle/>
                    <a:p>
                      <a:pPr algn="ctr"/>
                      <a:r>
                        <a:rPr lang="en-US" dirty="0"/>
                        <a:t>2019</a:t>
                      </a:r>
                    </a:p>
                  </a:txBody>
                  <a:tcPr/>
                </a:tc>
                <a:tc>
                  <a:txBody>
                    <a:bodyPr/>
                    <a:lstStyle/>
                    <a:p>
                      <a:pPr algn="ctr"/>
                      <a:r>
                        <a:rPr lang="en-US" dirty="0"/>
                        <a:t>12</a:t>
                      </a:r>
                    </a:p>
                  </a:txBody>
                  <a:tcPr/>
                </a:tc>
                <a:tc>
                  <a:txBody>
                    <a:bodyPr/>
                    <a:lstStyle/>
                    <a:p>
                      <a:pPr algn="ctr"/>
                      <a:r>
                        <a:rPr lang="en-US" dirty="0"/>
                        <a:t>7</a:t>
                      </a:r>
                    </a:p>
                  </a:txBody>
                  <a:tcPr/>
                </a:tc>
                <a:tc>
                  <a:txBody>
                    <a:bodyPr/>
                    <a:lstStyle/>
                    <a:p>
                      <a:pPr algn="ctr"/>
                      <a:r>
                        <a:rPr lang="en-US" dirty="0"/>
                        <a:t>2</a:t>
                      </a:r>
                    </a:p>
                  </a:txBody>
                  <a:tcPr/>
                </a:tc>
                <a:extLst>
                  <a:ext uri="{0D108BD9-81ED-4DB2-BD59-A6C34878D82A}">
                    <a16:rowId xmlns:a16="http://schemas.microsoft.com/office/drawing/2014/main" val="464155787"/>
                  </a:ext>
                </a:extLst>
              </a:tr>
              <a:tr h="454760">
                <a:tc>
                  <a:txBody>
                    <a:bodyPr/>
                    <a:lstStyle/>
                    <a:p>
                      <a:pPr algn="l"/>
                      <a:r>
                        <a:rPr lang="en-US" dirty="0"/>
                        <a:t>Linda-2</a:t>
                      </a:r>
                    </a:p>
                  </a:txBody>
                  <a:tcPr/>
                </a:tc>
                <a:tc>
                  <a:txBody>
                    <a:bodyPr/>
                    <a:lstStyle/>
                    <a:p>
                      <a:pPr algn="ctr"/>
                      <a:r>
                        <a:rPr lang="en-US" dirty="0"/>
                        <a:t>SCHOOL_K</a:t>
                      </a:r>
                    </a:p>
                  </a:txBody>
                  <a:tcPr/>
                </a:tc>
                <a:tc>
                  <a:txBody>
                    <a:bodyPr/>
                    <a:lstStyle/>
                    <a:p>
                      <a:pPr algn="ctr"/>
                      <a:r>
                        <a:rPr lang="en-US" dirty="0"/>
                        <a:t>2018</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23</a:t>
                      </a:r>
                    </a:p>
                  </a:txBody>
                  <a:tcPr/>
                </a:tc>
                <a:extLst>
                  <a:ext uri="{0D108BD9-81ED-4DB2-BD59-A6C34878D82A}">
                    <a16:rowId xmlns:a16="http://schemas.microsoft.com/office/drawing/2014/main" val="389382879"/>
                  </a:ext>
                </a:extLst>
              </a:tr>
              <a:tr h="454760">
                <a:tc>
                  <a:txBody>
                    <a:bodyPr/>
                    <a:lstStyle/>
                    <a:p>
                      <a:pPr algn="l"/>
                      <a:r>
                        <a:rPr lang="en-US" dirty="0"/>
                        <a:t>Linda-1</a:t>
                      </a:r>
                    </a:p>
                  </a:txBody>
                  <a:tcPr/>
                </a:tc>
                <a:tc>
                  <a:txBody>
                    <a:bodyPr/>
                    <a:lstStyle/>
                    <a:p>
                      <a:pPr algn="ctr"/>
                      <a:r>
                        <a:rPr lang="en-US" dirty="0"/>
                        <a:t>SCHOOL_A</a:t>
                      </a:r>
                    </a:p>
                  </a:txBody>
                  <a:tcPr/>
                </a:tc>
                <a:tc>
                  <a:txBody>
                    <a:bodyPr/>
                    <a:lstStyle/>
                    <a:p>
                      <a:pPr algn="ctr"/>
                      <a:r>
                        <a:rPr lang="en-US" dirty="0"/>
                        <a:t>2018</a:t>
                      </a:r>
                    </a:p>
                  </a:txBody>
                  <a:tcPr/>
                </a:tc>
                <a:tc>
                  <a:txBody>
                    <a:bodyPr/>
                    <a:lstStyle/>
                    <a:p>
                      <a:pPr algn="ctr"/>
                      <a:r>
                        <a:rPr lang="en-US" dirty="0"/>
                        <a:t>12</a:t>
                      </a:r>
                    </a:p>
                  </a:txBody>
                  <a:tcPr/>
                </a:tc>
                <a:tc>
                  <a:txBody>
                    <a:bodyPr/>
                    <a:lstStyle/>
                    <a:p>
                      <a:pPr algn="ctr"/>
                      <a:r>
                        <a:rPr lang="en-US" dirty="0"/>
                        <a:t>7</a:t>
                      </a:r>
                    </a:p>
                  </a:txBody>
                  <a:tcPr/>
                </a:tc>
                <a:tc>
                  <a:txBody>
                    <a:bodyPr/>
                    <a:lstStyle/>
                    <a:p>
                      <a:pPr algn="ctr"/>
                      <a:r>
                        <a:rPr lang="en-US" dirty="0"/>
                        <a:t>1</a:t>
                      </a:r>
                    </a:p>
                  </a:txBody>
                  <a:tcPr/>
                </a:tc>
                <a:extLst>
                  <a:ext uri="{0D108BD9-81ED-4DB2-BD59-A6C34878D82A}">
                    <a16:rowId xmlns:a16="http://schemas.microsoft.com/office/drawing/2014/main" val="4267382079"/>
                  </a:ext>
                </a:extLst>
              </a:tr>
              <a:tr h="454760">
                <a:tc>
                  <a:txBody>
                    <a:bodyPr/>
                    <a:lstStyle/>
                    <a:p>
                      <a:pPr algn="l"/>
                      <a:r>
                        <a:rPr lang="en-US" dirty="0"/>
                        <a:t>Linda-1</a:t>
                      </a:r>
                    </a:p>
                  </a:txBody>
                  <a:tcPr/>
                </a:tc>
                <a:tc>
                  <a:txBody>
                    <a:bodyPr/>
                    <a:lstStyle/>
                    <a:p>
                      <a:pPr algn="ctr"/>
                      <a:r>
                        <a:rPr lang="en-US" dirty="0"/>
                        <a:t>SCHOOL_K</a:t>
                      </a:r>
                    </a:p>
                  </a:txBody>
                  <a:tcPr/>
                </a:tc>
                <a:tc>
                  <a:txBody>
                    <a:bodyPr/>
                    <a:lstStyle/>
                    <a:p>
                      <a:pPr algn="ctr"/>
                      <a:r>
                        <a:rPr lang="en-US" dirty="0"/>
                        <a:t>2017</a:t>
                      </a:r>
                    </a:p>
                  </a:txBody>
                  <a:tcPr/>
                </a:tc>
                <a:tc>
                  <a:txBody>
                    <a:bodyPr/>
                    <a:lstStyle/>
                    <a:p>
                      <a:pPr algn="ctr"/>
                      <a:r>
                        <a:rPr lang="en-US" dirty="0"/>
                        <a:t>12</a:t>
                      </a:r>
                    </a:p>
                  </a:txBody>
                  <a:tcPr/>
                </a:tc>
                <a:tc>
                  <a:txBody>
                    <a:bodyPr/>
                    <a:lstStyle/>
                    <a:p>
                      <a:pPr algn="ctr"/>
                      <a:r>
                        <a:rPr lang="en-US" dirty="0"/>
                        <a:t>7</a:t>
                      </a:r>
                    </a:p>
                  </a:txBody>
                  <a:tcPr/>
                </a:tc>
                <a:tc>
                  <a:txBody>
                    <a:bodyPr/>
                    <a:lstStyle/>
                    <a:p>
                      <a:pPr algn="ctr"/>
                      <a:r>
                        <a:rPr lang="en-US" dirty="0"/>
                        <a:t>12</a:t>
                      </a:r>
                    </a:p>
                  </a:txBody>
                  <a:tcPr/>
                </a:tc>
                <a:extLst>
                  <a:ext uri="{0D108BD9-81ED-4DB2-BD59-A6C34878D82A}">
                    <a16:rowId xmlns:a16="http://schemas.microsoft.com/office/drawing/2014/main" val="3745992905"/>
                  </a:ext>
                </a:extLst>
              </a:tr>
              <a:tr h="454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Linda-1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SCHOOL_K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2016</a:t>
                      </a:r>
                    </a:p>
                  </a:txBody>
                  <a:tcPr/>
                </a:tc>
                <a:tc>
                  <a:txBody>
                    <a:bodyPr/>
                    <a:lstStyle/>
                    <a:p>
                      <a:pPr algn="ctr"/>
                      <a:r>
                        <a:rPr lang="en-US" dirty="0"/>
                        <a:t>12</a:t>
                      </a:r>
                    </a:p>
                  </a:txBody>
                  <a:tcPr/>
                </a:tc>
                <a:tc>
                  <a:txBody>
                    <a:bodyPr/>
                    <a:lstStyle/>
                    <a:p>
                      <a:pPr algn="ctr"/>
                      <a:r>
                        <a:rPr lang="en-US" dirty="0"/>
                        <a:t>7</a:t>
                      </a:r>
                    </a:p>
                  </a:txBody>
                  <a:tcPr/>
                </a:tc>
                <a:tc>
                  <a:txBody>
                    <a:bodyPr/>
                    <a:lstStyle/>
                    <a:p>
                      <a:pPr algn="ctr"/>
                      <a:r>
                        <a:rPr lang="en-US" dirty="0"/>
                        <a:t>5</a:t>
                      </a:r>
                    </a:p>
                  </a:txBody>
                  <a:tcPr/>
                </a:tc>
                <a:extLst>
                  <a:ext uri="{0D108BD9-81ED-4DB2-BD59-A6C34878D82A}">
                    <a16:rowId xmlns:a16="http://schemas.microsoft.com/office/drawing/2014/main" val="2807528297"/>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201600733"/>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53407258"/>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928919089"/>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497179423"/>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044409827"/>
                  </a:ext>
                </a:extLst>
              </a:tr>
            </a:tbl>
          </a:graphicData>
        </a:graphic>
      </p:graphicFrame>
      <p:sp>
        <p:nvSpPr>
          <p:cNvPr id="92" name="YEAR">
            <a:extLst>
              <a:ext uri="{FF2B5EF4-FFF2-40B4-BE49-F238E27FC236}">
                <a16:creationId xmlns:a16="http://schemas.microsoft.com/office/drawing/2014/main" id="{D0958A8D-1C49-4F44-AC1C-032A1DB89B15}"/>
              </a:ext>
            </a:extLst>
          </p:cNvPr>
          <p:cNvSpPr/>
          <p:nvPr/>
        </p:nvSpPr>
        <p:spPr>
          <a:xfrm>
            <a:off x="9640341" y="2432603"/>
            <a:ext cx="1711981" cy="327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FD37C5C2-729E-FF42-A481-15E7D2881D33}"/>
              </a:ext>
            </a:extLst>
          </p:cNvPr>
          <p:cNvSpPr/>
          <p:nvPr/>
        </p:nvSpPr>
        <p:spPr>
          <a:xfrm>
            <a:off x="9611735" y="6244852"/>
            <a:ext cx="1860334" cy="462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a:t>
            </a:r>
          </a:p>
        </p:txBody>
      </p:sp>
      <p:sp>
        <p:nvSpPr>
          <p:cNvPr id="106" name="TextBox 105">
            <a:extLst>
              <a:ext uri="{FF2B5EF4-FFF2-40B4-BE49-F238E27FC236}">
                <a16:creationId xmlns:a16="http://schemas.microsoft.com/office/drawing/2014/main" id="{33BA3608-D48C-A343-AFDD-5F05A69058C2}"/>
              </a:ext>
            </a:extLst>
          </p:cNvPr>
          <p:cNvSpPr txBox="1"/>
          <p:nvPr/>
        </p:nvSpPr>
        <p:spPr>
          <a:xfrm>
            <a:off x="-14509" y="510666"/>
            <a:ext cx="2042226"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Data Base</a:t>
            </a:r>
          </a:p>
        </p:txBody>
      </p:sp>
      <p:grpSp>
        <p:nvGrpSpPr>
          <p:cNvPr id="71" name="Group 70">
            <a:extLst>
              <a:ext uri="{FF2B5EF4-FFF2-40B4-BE49-F238E27FC236}">
                <a16:creationId xmlns:a16="http://schemas.microsoft.com/office/drawing/2014/main" id="{DBDD7286-3CB7-2249-B19E-F29F89AC1951}"/>
              </a:ext>
            </a:extLst>
          </p:cNvPr>
          <p:cNvGrpSpPr/>
          <p:nvPr/>
        </p:nvGrpSpPr>
        <p:grpSpPr>
          <a:xfrm>
            <a:off x="-5241" y="0"/>
            <a:ext cx="12186731" cy="483476"/>
            <a:chOff x="-5242" y="0"/>
            <a:chExt cx="12186731" cy="483476"/>
          </a:xfrm>
        </p:grpSpPr>
        <p:grpSp>
          <p:nvGrpSpPr>
            <p:cNvPr id="72" name="Group 71">
              <a:extLst>
                <a:ext uri="{FF2B5EF4-FFF2-40B4-BE49-F238E27FC236}">
                  <a16:creationId xmlns:a16="http://schemas.microsoft.com/office/drawing/2014/main" id="{6EBB94A0-9E46-F54F-B454-5672C7EC88C8}"/>
                </a:ext>
              </a:extLst>
            </p:cNvPr>
            <p:cNvGrpSpPr/>
            <p:nvPr/>
          </p:nvGrpSpPr>
          <p:grpSpPr>
            <a:xfrm>
              <a:off x="-5242" y="0"/>
              <a:ext cx="12186731" cy="483476"/>
              <a:chOff x="-5242" y="0"/>
              <a:chExt cx="12186731" cy="483476"/>
            </a:xfrm>
          </p:grpSpPr>
          <p:sp>
            <p:nvSpPr>
              <p:cNvPr id="96" name="Rectangle 95">
                <a:extLst>
                  <a:ext uri="{FF2B5EF4-FFF2-40B4-BE49-F238E27FC236}">
                    <a16:creationId xmlns:a16="http://schemas.microsoft.com/office/drawing/2014/main" id="{98C3978F-E0E4-4D45-BF21-7B5D684AE2F3}"/>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hlinkClick r:id="rId4" action="ppaction://hlinksldjump"/>
                <a:extLst>
                  <a:ext uri="{FF2B5EF4-FFF2-40B4-BE49-F238E27FC236}">
                    <a16:creationId xmlns:a16="http://schemas.microsoft.com/office/drawing/2014/main" id="{1C25317D-0203-4041-AE18-597B35769398}"/>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98" name="Rectangle 97">
                <a:hlinkClick r:id="rId5" action="ppaction://hlinksldjump"/>
                <a:extLst>
                  <a:ext uri="{FF2B5EF4-FFF2-40B4-BE49-F238E27FC236}">
                    <a16:creationId xmlns:a16="http://schemas.microsoft.com/office/drawing/2014/main" id="{A9A9E3C2-FEC8-FC49-9E80-550756D83316}"/>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99" name="Rectangle 98">
                <a:hlinkClick r:id="rId6" action="ppaction://hlinksldjump"/>
                <a:extLst>
                  <a:ext uri="{FF2B5EF4-FFF2-40B4-BE49-F238E27FC236}">
                    <a16:creationId xmlns:a16="http://schemas.microsoft.com/office/drawing/2014/main" id="{1E6CC391-BC5A-984A-AF9B-0B6796995801}"/>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100" name="UserAccountButton">
                <a:extLst>
                  <a:ext uri="{FF2B5EF4-FFF2-40B4-BE49-F238E27FC236}">
                    <a16:creationId xmlns:a16="http://schemas.microsoft.com/office/drawing/2014/main" id="{098DFEB2-976E-804F-A9BB-5E9ABC81B0AC}"/>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73" name="Rectangle 72">
              <a:hlinkClick r:id="rId7" action="ppaction://hlinksldjump"/>
              <a:extLst>
                <a:ext uri="{FF2B5EF4-FFF2-40B4-BE49-F238E27FC236}">
                  <a16:creationId xmlns:a16="http://schemas.microsoft.com/office/drawing/2014/main" id="{9ECABEF4-0FE0-BF45-B764-E887D70EF0BD}"/>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Data Base </a:t>
              </a:r>
            </a:p>
          </p:txBody>
        </p:sp>
      </p:grpSp>
      <p:sp>
        <p:nvSpPr>
          <p:cNvPr id="3" name="TextBox 2">
            <a:extLst>
              <a:ext uri="{FF2B5EF4-FFF2-40B4-BE49-F238E27FC236}">
                <a16:creationId xmlns:a16="http://schemas.microsoft.com/office/drawing/2014/main" id="{2920F373-C41B-0D44-9883-C4AC93194F30}"/>
              </a:ext>
            </a:extLst>
          </p:cNvPr>
          <p:cNvSpPr txBox="1"/>
          <p:nvPr/>
        </p:nvSpPr>
        <p:spPr>
          <a:xfrm>
            <a:off x="9631969" y="2421957"/>
            <a:ext cx="819358" cy="369332"/>
          </a:xfrm>
          <a:prstGeom prst="rect">
            <a:avLst/>
          </a:prstGeom>
          <a:noFill/>
        </p:spPr>
        <p:txBody>
          <a:bodyPr wrap="square" rtlCol="0">
            <a:spAutoFit/>
          </a:bodyPr>
          <a:lstStyle/>
          <a:p>
            <a:r>
              <a:rPr lang="en-US" dirty="0"/>
              <a:t>2018</a:t>
            </a:r>
          </a:p>
        </p:txBody>
      </p:sp>
      <p:sp>
        <p:nvSpPr>
          <p:cNvPr id="102" name="TextBox 101">
            <a:extLst>
              <a:ext uri="{FF2B5EF4-FFF2-40B4-BE49-F238E27FC236}">
                <a16:creationId xmlns:a16="http://schemas.microsoft.com/office/drawing/2014/main" id="{915E0F9C-E125-A64A-8282-8B2D41EBD26B}"/>
              </a:ext>
            </a:extLst>
          </p:cNvPr>
          <p:cNvSpPr txBox="1"/>
          <p:nvPr/>
        </p:nvSpPr>
        <p:spPr>
          <a:xfrm>
            <a:off x="9214277" y="5787990"/>
            <a:ext cx="1628972" cy="400110"/>
          </a:xfrm>
          <a:prstGeom prst="rect">
            <a:avLst/>
          </a:prstGeom>
          <a:noFill/>
        </p:spPr>
        <p:txBody>
          <a:bodyPr wrap="none" rtlCol="0">
            <a:spAutoFit/>
          </a:bodyPr>
          <a:lstStyle/>
          <a:p>
            <a:r>
              <a:rPr lang="en-US" sz="2000" b="1" dirty="0">
                <a:solidFill>
                  <a:schemeClr val="accent1"/>
                </a:solidFill>
              </a:rPr>
              <a:t>// Click Apply</a:t>
            </a:r>
          </a:p>
        </p:txBody>
      </p:sp>
      <p:sp>
        <p:nvSpPr>
          <p:cNvPr id="103" name="Rounded Rectangle 102">
            <a:extLst>
              <a:ext uri="{FF2B5EF4-FFF2-40B4-BE49-F238E27FC236}">
                <a16:creationId xmlns:a16="http://schemas.microsoft.com/office/drawing/2014/main" id="{A35C8206-079D-8F4B-9997-17CBF1730E24}"/>
              </a:ext>
            </a:extLst>
          </p:cNvPr>
          <p:cNvSpPr/>
          <p:nvPr/>
        </p:nvSpPr>
        <p:spPr>
          <a:xfrm>
            <a:off x="53131" y="4940945"/>
            <a:ext cx="4244549" cy="530404"/>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User can user filter on the right too</a:t>
            </a:r>
          </a:p>
        </p:txBody>
      </p:sp>
      <p:grpSp>
        <p:nvGrpSpPr>
          <p:cNvPr id="108" name="Group 107">
            <a:extLst>
              <a:ext uri="{FF2B5EF4-FFF2-40B4-BE49-F238E27FC236}">
                <a16:creationId xmlns:a16="http://schemas.microsoft.com/office/drawing/2014/main" id="{5CB7156F-57EE-F04B-8CFF-6230C32393A2}"/>
              </a:ext>
            </a:extLst>
          </p:cNvPr>
          <p:cNvGrpSpPr/>
          <p:nvPr/>
        </p:nvGrpSpPr>
        <p:grpSpPr>
          <a:xfrm>
            <a:off x="9138794" y="3406232"/>
            <a:ext cx="2996811" cy="861840"/>
            <a:chOff x="9049406" y="2184761"/>
            <a:chExt cx="2996811" cy="861840"/>
          </a:xfrm>
        </p:grpSpPr>
        <p:grpSp>
          <p:nvGrpSpPr>
            <p:cNvPr id="109" name="Group 108">
              <a:extLst>
                <a:ext uri="{FF2B5EF4-FFF2-40B4-BE49-F238E27FC236}">
                  <a16:creationId xmlns:a16="http://schemas.microsoft.com/office/drawing/2014/main" id="{CB00B452-94A2-4844-8858-455BCF5BD85F}"/>
                </a:ext>
              </a:extLst>
            </p:cNvPr>
            <p:cNvGrpSpPr/>
            <p:nvPr/>
          </p:nvGrpSpPr>
          <p:grpSpPr>
            <a:xfrm>
              <a:off x="9049406" y="2660997"/>
              <a:ext cx="557485" cy="369332"/>
              <a:chOff x="9049406" y="2660997"/>
              <a:chExt cx="557485" cy="369332"/>
            </a:xfrm>
          </p:grpSpPr>
          <p:sp>
            <p:nvSpPr>
              <p:cNvPr id="129" name="Oval 128">
                <a:extLst>
                  <a:ext uri="{FF2B5EF4-FFF2-40B4-BE49-F238E27FC236}">
                    <a16:creationId xmlns:a16="http://schemas.microsoft.com/office/drawing/2014/main" id="{3E82802D-E6B4-8144-B081-72CE23089C26}"/>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46D55C84-23B3-534A-964A-D6DB8E07B49D}"/>
                  </a:ext>
                </a:extLst>
              </p:cNvPr>
              <p:cNvSpPr txBox="1"/>
              <p:nvPr/>
            </p:nvSpPr>
            <p:spPr>
              <a:xfrm>
                <a:off x="9188187" y="2660997"/>
                <a:ext cx="418704" cy="369332"/>
              </a:xfrm>
              <a:prstGeom prst="rect">
                <a:avLst/>
              </a:prstGeom>
              <a:noFill/>
            </p:spPr>
            <p:txBody>
              <a:bodyPr wrap="none" rtlCol="0">
                <a:spAutoFit/>
              </a:bodyPr>
              <a:lstStyle/>
              <a:p>
                <a:r>
                  <a:rPr lang="en-US" dirty="0"/>
                  <a:t>10</a:t>
                </a:r>
              </a:p>
            </p:txBody>
          </p:sp>
        </p:grpSp>
        <p:grpSp>
          <p:nvGrpSpPr>
            <p:cNvPr id="110" name="Group 109">
              <a:extLst>
                <a:ext uri="{FF2B5EF4-FFF2-40B4-BE49-F238E27FC236}">
                  <a16:creationId xmlns:a16="http://schemas.microsoft.com/office/drawing/2014/main" id="{0EB86B8D-DA72-6742-B321-3EDA1CD924A2}"/>
                </a:ext>
              </a:extLst>
            </p:cNvPr>
            <p:cNvGrpSpPr/>
            <p:nvPr/>
          </p:nvGrpSpPr>
          <p:grpSpPr>
            <a:xfrm>
              <a:off x="9546886" y="2677269"/>
              <a:ext cx="557485" cy="369332"/>
              <a:chOff x="9049406" y="2660997"/>
              <a:chExt cx="557485" cy="369332"/>
            </a:xfrm>
          </p:grpSpPr>
          <p:sp>
            <p:nvSpPr>
              <p:cNvPr id="127" name="Oval 126">
                <a:extLst>
                  <a:ext uri="{FF2B5EF4-FFF2-40B4-BE49-F238E27FC236}">
                    <a16:creationId xmlns:a16="http://schemas.microsoft.com/office/drawing/2014/main" id="{C9364E92-4C43-1646-84D5-0A2AF003A201}"/>
                  </a:ext>
                </a:extLst>
              </p:cNvPr>
              <p:cNvSpPr/>
              <p:nvPr/>
            </p:nvSpPr>
            <p:spPr>
              <a:xfrm flipV="1">
                <a:off x="9049406" y="2797125"/>
                <a:ext cx="96781" cy="97077"/>
              </a:xfrm>
              <a:prstGeom prst="ellipse">
                <a:avLst/>
              </a:prstGeom>
              <a:solidFill>
                <a:srgbClr val="DCC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C9171C8B-A94A-9048-B406-FFE1DB964AAB}"/>
                  </a:ext>
                </a:extLst>
              </p:cNvPr>
              <p:cNvSpPr txBox="1"/>
              <p:nvPr/>
            </p:nvSpPr>
            <p:spPr>
              <a:xfrm>
                <a:off x="9188187" y="2660997"/>
                <a:ext cx="418704" cy="369332"/>
              </a:xfrm>
              <a:prstGeom prst="rect">
                <a:avLst/>
              </a:prstGeom>
              <a:noFill/>
            </p:spPr>
            <p:txBody>
              <a:bodyPr wrap="none" rtlCol="0">
                <a:spAutoFit/>
              </a:bodyPr>
              <a:lstStyle/>
              <a:p>
                <a:r>
                  <a:rPr lang="en-US" dirty="0"/>
                  <a:t>11</a:t>
                </a:r>
              </a:p>
            </p:txBody>
          </p:sp>
        </p:grpSp>
        <p:grpSp>
          <p:nvGrpSpPr>
            <p:cNvPr id="111" name="Group 110">
              <a:extLst>
                <a:ext uri="{FF2B5EF4-FFF2-40B4-BE49-F238E27FC236}">
                  <a16:creationId xmlns:a16="http://schemas.microsoft.com/office/drawing/2014/main" id="{45CA71EB-9277-E447-8245-AC8151BF550B}"/>
                </a:ext>
              </a:extLst>
            </p:cNvPr>
            <p:cNvGrpSpPr/>
            <p:nvPr/>
          </p:nvGrpSpPr>
          <p:grpSpPr>
            <a:xfrm>
              <a:off x="11120810" y="2677269"/>
              <a:ext cx="925407" cy="369332"/>
              <a:chOff x="9049406" y="2660997"/>
              <a:chExt cx="925407" cy="369332"/>
            </a:xfrm>
          </p:grpSpPr>
          <p:sp>
            <p:nvSpPr>
              <p:cNvPr id="125" name="Oval 124">
                <a:extLst>
                  <a:ext uri="{FF2B5EF4-FFF2-40B4-BE49-F238E27FC236}">
                    <a16:creationId xmlns:a16="http://schemas.microsoft.com/office/drawing/2014/main" id="{A566397A-2F2C-AE4C-BE5B-DE91CE0AF1D9}"/>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FEB9E760-16AC-754F-8E51-C6873A408265}"/>
                  </a:ext>
                </a:extLst>
              </p:cNvPr>
              <p:cNvSpPr txBox="1"/>
              <p:nvPr/>
            </p:nvSpPr>
            <p:spPr>
              <a:xfrm>
                <a:off x="9188187" y="2660997"/>
                <a:ext cx="786626" cy="369332"/>
              </a:xfrm>
              <a:prstGeom prst="rect">
                <a:avLst/>
              </a:prstGeom>
              <a:noFill/>
            </p:spPr>
            <p:txBody>
              <a:bodyPr wrap="none" rtlCol="0">
                <a:spAutoFit/>
              </a:bodyPr>
              <a:lstStyle/>
              <a:p>
                <a:r>
                  <a:rPr lang="en-US" dirty="0"/>
                  <a:t>others</a:t>
                </a:r>
              </a:p>
            </p:txBody>
          </p:sp>
        </p:grpSp>
        <p:grpSp>
          <p:nvGrpSpPr>
            <p:cNvPr id="118" name="Group 117">
              <a:extLst>
                <a:ext uri="{FF2B5EF4-FFF2-40B4-BE49-F238E27FC236}">
                  <a16:creationId xmlns:a16="http://schemas.microsoft.com/office/drawing/2014/main" id="{6E7E81EE-1B4E-D34B-A1F7-6AC10E055D55}"/>
                </a:ext>
              </a:extLst>
            </p:cNvPr>
            <p:cNvGrpSpPr/>
            <p:nvPr/>
          </p:nvGrpSpPr>
          <p:grpSpPr>
            <a:xfrm>
              <a:off x="10627979" y="2677269"/>
              <a:ext cx="557485" cy="369332"/>
              <a:chOff x="9049406" y="2660997"/>
              <a:chExt cx="557485" cy="369332"/>
            </a:xfrm>
          </p:grpSpPr>
          <p:sp>
            <p:nvSpPr>
              <p:cNvPr id="123" name="Oval 122">
                <a:extLst>
                  <a:ext uri="{FF2B5EF4-FFF2-40B4-BE49-F238E27FC236}">
                    <a16:creationId xmlns:a16="http://schemas.microsoft.com/office/drawing/2014/main" id="{314BF5A3-27DD-5D48-97A4-A4794DE39C5B}"/>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a:extLst>
                  <a:ext uri="{FF2B5EF4-FFF2-40B4-BE49-F238E27FC236}">
                    <a16:creationId xmlns:a16="http://schemas.microsoft.com/office/drawing/2014/main" id="{85422B41-3A27-6D40-93D1-8CA75E0272FE}"/>
                  </a:ext>
                </a:extLst>
              </p:cNvPr>
              <p:cNvSpPr txBox="1"/>
              <p:nvPr/>
            </p:nvSpPr>
            <p:spPr>
              <a:xfrm>
                <a:off x="9188187" y="2660997"/>
                <a:ext cx="418704" cy="369332"/>
              </a:xfrm>
              <a:prstGeom prst="rect">
                <a:avLst/>
              </a:prstGeom>
              <a:noFill/>
            </p:spPr>
            <p:txBody>
              <a:bodyPr wrap="none" rtlCol="0">
                <a:spAutoFit/>
              </a:bodyPr>
              <a:lstStyle/>
              <a:p>
                <a:r>
                  <a:rPr lang="en-US" dirty="0"/>
                  <a:t>13</a:t>
                </a:r>
              </a:p>
            </p:txBody>
          </p:sp>
        </p:grpSp>
        <p:grpSp>
          <p:nvGrpSpPr>
            <p:cNvPr id="119" name="Group 118">
              <a:extLst>
                <a:ext uri="{FF2B5EF4-FFF2-40B4-BE49-F238E27FC236}">
                  <a16:creationId xmlns:a16="http://schemas.microsoft.com/office/drawing/2014/main" id="{5AA90F35-12F7-4845-B605-E74F04FB82D4}"/>
                </a:ext>
              </a:extLst>
            </p:cNvPr>
            <p:cNvGrpSpPr/>
            <p:nvPr/>
          </p:nvGrpSpPr>
          <p:grpSpPr>
            <a:xfrm>
              <a:off x="10082783" y="2677269"/>
              <a:ext cx="557485" cy="369332"/>
              <a:chOff x="9049406" y="2660997"/>
              <a:chExt cx="557485" cy="369332"/>
            </a:xfrm>
          </p:grpSpPr>
          <p:sp>
            <p:nvSpPr>
              <p:cNvPr id="121" name="Oval 120">
                <a:extLst>
                  <a:ext uri="{FF2B5EF4-FFF2-40B4-BE49-F238E27FC236}">
                    <a16:creationId xmlns:a16="http://schemas.microsoft.com/office/drawing/2014/main" id="{92F54A0F-E5D1-524B-B940-46F7A426CFF1}"/>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a:extLst>
                  <a:ext uri="{FF2B5EF4-FFF2-40B4-BE49-F238E27FC236}">
                    <a16:creationId xmlns:a16="http://schemas.microsoft.com/office/drawing/2014/main" id="{48C41907-9A5B-9F4B-9559-189F78698BE7}"/>
                  </a:ext>
                </a:extLst>
              </p:cNvPr>
              <p:cNvSpPr txBox="1"/>
              <p:nvPr/>
            </p:nvSpPr>
            <p:spPr>
              <a:xfrm>
                <a:off x="9188187" y="2660997"/>
                <a:ext cx="418704" cy="369332"/>
              </a:xfrm>
              <a:prstGeom prst="rect">
                <a:avLst/>
              </a:prstGeom>
              <a:noFill/>
            </p:spPr>
            <p:txBody>
              <a:bodyPr wrap="none" rtlCol="0">
                <a:spAutoFit/>
              </a:bodyPr>
              <a:lstStyle/>
              <a:p>
                <a:r>
                  <a:rPr lang="en-US" dirty="0"/>
                  <a:t>12</a:t>
                </a:r>
              </a:p>
            </p:txBody>
          </p:sp>
        </p:grpSp>
        <p:sp>
          <p:nvSpPr>
            <p:cNvPr id="120" name="TextBox 119">
              <a:extLst>
                <a:ext uri="{FF2B5EF4-FFF2-40B4-BE49-F238E27FC236}">
                  <a16:creationId xmlns:a16="http://schemas.microsoft.com/office/drawing/2014/main" id="{13E5B29C-1166-404C-B550-FFF0EC705869}"/>
                </a:ext>
              </a:extLst>
            </p:cNvPr>
            <p:cNvSpPr txBox="1"/>
            <p:nvPr/>
          </p:nvSpPr>
          <p:spPr>
            <a:xfrm>
              <a:off x="9730493" y="2184761"/>
              <a:ext cx="1390317" cy="369332"/>
            </a:xfrm>
            <a:prstGeom prst="rect">
              <a:avLst/>
            </a:prstGeom>
            <a:noFill/>
            <a:ln>
              <a:noFill/>
            </a:ln>
          </p:spPr>
          <p:txBody>
            <a:bodyPr wrap="none" rtlCol="0" anchor="ctr">
              <a:spAutoFit/>
            </a:bodyPr>
            <a:lstStyle/>
            <a:p>
              <a:r>
                <a:rPr lang="en-US" dirty="0">
                  <a:solidFill>
                    <a:schemeClr val="tx1"/>
                  </a:solidFill>
                </a:rPr>
                <a:t># of Lectures</a:t>
              </a:r>
            </a:p>
          </p:txBody>
        </p:sp>
      </p:grpSp>
    </p:spTree>
    <p:extLst>
      <p:ext uri="{BB962C8B-B14F-4D97-AF65-F5344CB8AC3E}">
        <p14:creationId xmlns:p14="http://schemas.microsoft.com/office/powerpoint/2010/main" val="3143970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662DC9-5394-E446-88E5-BDD5312A86B8}"/>
              </a:ext>
            </a:extLst>
          </p:cNvPr>
          <p:cNvSpPr/>
          <p:nvPr/>
        </p:nvSpPr>
        <p:spPr>
          <a:xfrm>
            <a:off x="9059917" y="2039117"/>
            <a:ext cx="3078952" cy="48188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a:extLst>
              <a:ext uri="{FF2B5EF4-FFF2-40B4-BE49-F238E27FC236}">
                <a16:creationId xmlns:a16="http://schemas.microsoft.com/office/drawing/2014/main" id="{BEB709FA-28D9-9948-BBC2-68CC97B19012}"/>
              </a:ext>
            </a:extLst>
          </p:cNvPr>
          <p:cNvGrpSpPr/>
          <p:nvPr/>
        </p:nvGrpSpPr>
        <p:grpSpPr>
          <a:xfrm>
            <a:off x="23156" y="1128891"/>
            <a:ext cx="8969551" cy="789184"/>
            <a:chOff x="23155" y="1506955"/>
            <a:chExt cx="8969551" cy="789184"/>
          </a:xfrm>
        </p:grpSpPr>
        <p:sp>
          <p:nvSpPr>
            <p:cNvPr id="29" name="TextBox 28">
              <a:extLst>
                <a:ext uri="{FF2B5EF4-FFF2-40B4-BE49-F238E27FC236}">
                  <a16:creationId xmlns:a16="http://schemas.microsoft.com/office/drawing/2014/main" id="{EACFE250-B7C3-0141-B73A-C37F888371EB}"/>
                </a:ext>
              </a:extLst>
            </p:cNvPr>
            <p:cNvSpPr txBox="1"/>
            <p:nvPr/>
          </p:nvSpPr>
          <p:spPr>
            <a:xfrm>
              <a:off x="23156" y="1885951"/>
              <a:ext cx="5336055" cy="369332"/>
            </a:xfrm>
            <a:prstGeom prst="rect">
              <a:avLst/>
            </a:prstGeom>
            <a:noFill/>
          </p:spPr>
          <p:txBody>
            <a:bodyPr wrap="square" rtlCol="0">
              <a:spAutoFit/>
            </a:bodyPr>
            <a:lstStyle/>
            <a:p>
              <a:r>
                <a:rPr lang="en-US" dirty="0">
                  <a:solidFill>
                    <a:schemeClr val="bg2">
                      <a:lumMod val="90000"/>
                    </a:schemeClr>
                  </a:solidFill>
                </a:rPr>
                <a:t>search by name, school, </a:t>
              </a:r>
              <a:r>
                <a:rPr lang="en-US" dirty="0" err="1">
                  <a:solidFill>
                    <a:schemeClr val="bg2">
                      <a:lumMod val="90000"/>
                    </a:schemeClr>
                  </a:solidFill>
                </a:rPr>
                <a:t>etc</a:t>
              </a:r>
              <a:r>
                <a:rPr lang="en-US" dirty="0">
                  <a:solidFill>
                    <a:schemeClr val="bg2">
                      <a:lumMod val="90000"/>
                    </a:schemeClr>
                  </a:solidFill>
                </a:rPr>
                <a:t>…    </a:t>
              </a:r>
            </a:p>
          </p:txBody>
        </p:sp>
        <p:grpSp>
          <p:nvGrpSpPr>
            <p:cNvPr id="104" name="Group 103">
              <a:extLst>
                <a:ext uri="{FF2B5EF4-FFF2-40B4-BE49-F238E27FC236}">
                  <a16:creationId xmlns:a16="http://schemas.microsoft.com/office/drawing/2014/main" id="{AD2D24BD-537E-AB4A-BB6B-9F5484FAD6F0}"/>
                </a:ext>
              </a:extLst>
            </p:cNvPr>
            <p:cNvGrpSpPr/>
            <p:nvPr/>
          </p:nvGrpSpPr>
          <p:grpSpPr>
            <a:xfrm>
              <a:off x="23155" y="1506955"/>
              <a:ext cx="8969551" cy="789184"/>
              <a:chOff x="23155" y="1506955"/>
              <a:chExt cx="8969551" cy="789184"/>
            </a:xfrm>
          </p:grpSpPr>
          <p:grpSp>
            <p:nvGrpSpPr>
              <p:cNvPr id="28" name="Group 27">
                <a:extLst>
                  <a:ext uri="{FF2B5EF4-FFF2-40B4-BE49-F238E27FC236}">
                    <a16:creationId xmlns:a16="http://schemas.microsoft.com/office/drawing/2014/main" id="{16DD7E25-B39F-A54B-8D2C-0061FBB9172C}"/>
                  </a:ext>
                </a:extLst>
              </p:cNvPr>
              <p:cNvGrpSpPr/>
              <p:nvPr/>
            </p:nvGrpSpPr>
            <p:grpSpPr>
              <a:xfrm>
                <a:off x="23155" y="1812663"/>
                <a:ext cx="8969551" cy="483476"/>
                <a:chOff x="-20266" y="903025"/>
                <a:chExt cx="8438084" cy="483476"/>
              </a:xfrm>
            </p:grpSpPr>
            <p:sp>
              <p:nvSpPr>
                <p:cNvPr id="15" name="Rectangle 14">
                  <a:extLst>
                    <a:ext uri="{FF2B5EF4-FFF2-40B4-BE49-F238E27FC236}">
                      <a16:creationId xmlns:a16="http://schemas.microsoft.com/office/drawing/2014/main" id="{4829CD31-87F9-244D-8B36-D379C32BBB83}"/>
                    </a:ext>
                  </a:extLst>
                </p:cNvPr>
                <p:cNvSpPr/>
                <p:nvPr/>
              </p:nvSpPr>
              <p:spPr>
                <a:xfrm>
                  <a:off x="7971128" y="903025"/>
                  <a:ext cx="446690"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36B2064C-DBF2-384F-A1DA-B923E23C63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68360" y="993579"/>
                  <a:ext cx="335048" cy="334800"/>
                </a:xfrm>
                <a:prstGeom prst="rect">
                  <a:avLst/>
                </a:prstGeom>
              </p:spPr>
            </p:pic>
            <p:grpSp>
              <p:nvGrpSpPr>
                <p:cNvPr id="18" name="Group 17">
                  <a:extLst>
                    <a:ext uri="{FF2B5EF4-FFF2-40B4-BE49-F238E27FC236}">
                      <a16:creationId xmlns:a16="http://schemas.microsoft.com/office/drawing/2014/main" id="{6FB5C804-A287-4E42-B9A3-AEFBEE6CB94A}"/>
                    </a:ext>
                  </a:extLst>
                </p:cNvPr>
                <p:cNvGrpSpPr/>
                <p:nvPr/>
              </p:nvGrpSpPr>
              <p:grpSpPr>
                <a:xfrm>
                  <a:off x="-20266" y="903025"/>
                  <a:ext cx="7971565" cy="483476"/>
                  <a:chOff x="270630" y="806716"/>
                  <a:chExt cx="2251849" cy="483476"/>
                </a:xfrm>
              </p:grpSpPr>
              <p:sp>
                <p:nvSpPr>
                  <p:cNvPr id="14" name="Rectangle 13">
                    <a:extLst>
                      <a:ext uri="{FF2B5EF4-FFF2-40B4-BE49-F238E27FC236}">
                        <a16:creationId xmlns:a16="http://schemas.microsoft.com/office/drawing/2014/main" id="{88517588-9A83-1F4B-A8FC-5A8390151ED6}"/>
                      </a:ext>
                    </a:extLst>
                  </p:cNvPr>
                  <p:cNvSpPr/>
                  <p:nvPr/>
                </p:nvSpPr>
                <p:spPr>
                  <a:xfrm>
                    <a:off x="270630" y="806716"/>
                    <a:ext cx="2251849"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8C351082-32C7-9141-AE0D-664878F4C050}"/>
                      </a:ext>
                    </a:extLst>
                  </p:cNvPr>
                  <p:cNvSpPr txBox="1"/>
                  <p:nvPr/>
                </p:nvSpPr>
                <p:spPr>
                  <a:xfrm>
                    <a:off x="348375" y="881820"/>
                    <a:ext cx="52184" cy="369332"/>
                  </a:xfrm>
                  <a:prstGeom prst="rect">
                    <a:avLst/>
                  </a:prstGeom>
                  <a:noFill/>
                </p:spPr>
                <p:txBody>
                  <a:bodyPr wrap="none" rtlCol="0">
                    <a:spAutoFit/>
                  </a:bodyPr>
                  <a:lstStyle/>
                  <a:p>
                    <a:endParaRPr lang="en-US" dirty="0">
                      <a:solidFill>
                        <a:schemeClr val="bg2">
                          <a:lumMod val="90000"/>
                        </a:schemeClr>
                      </a:solidFill>
                    </a:endParaRPr>
                  </a:p>
                </p:txBody>
              </p:sp>
            </p:grpSp>
          </p:grpSp>
          <p:sp>
            <p:nvSpPr>
              <p:cNvPr id="30" name="TextBox 29">
                <a:extLst>
                  <a:ext uri="{FF2B5EF4-FFF2-40B4-BE49-F238E27FC236}">
                    <a16:creationId xmlns:a16="http://schemas.microsoft.com/office/drawing/2014/main" id="{3AB704EE-D25E-7C42-9B01-BBC7C5B45171}"/>
                  </a:ext>
                </a:extLst>
              </p:cNvPr>
              <p:cNvSpPr txBox="1"/>
              <p:nvPr/>
            </p:nvSpPr>
            <p:spPr>
              <a:xfrm>
                <a:off x="34062" y="1506955"/>
                <a:ext cx="1096582" cy="369332"/>
              </a:xfrm>
              <a:prstGeom prst="rect">
                <a:avLst/>
              </a:prstGeom>
              <a:noFill/>
              <a:ln>
                <a:noFill/>
              </a:ln>
            </p:spPr>
            <p:txBody>
              <a:bodyPr wrap="none" rtlCol="0" anchor="ctr">
                <a:spAutoFit/>
              </a:bodyPr>
              <a:lstStyle/>
              <a:p>
                <a:r>
                  <a:rPr lang="en-US" dirty="0">
                    <a:solidFill>
                      <a:schemeClr val="tx1"/>
                    </a:solidFill>
                  </a:rPr>
                  <a:t>Searching</a:t>
                </a:r>
              </a:p>
            </p:txBody>
          </p:sp>
        </p:grpSp>
      </p:grpSp>
      <p:sp>
        <p:nvSpPr>
          <p:cNvPr id="31" name="TextBox 30">
            <a:extLst>
              <a:ext uri="{FF2B5EF4-FFF2-40B4-BE49-F238E27FC236}">
                <a16:creationId xmlns:a16="http://schemas.microsoft.com/office/drawing/2014/main" id="{A2BA7FEC-396C-9A41-8127-35ACFFE303E4}"/>
              </a:ext>
            </a:extLst>
          </p:cNvPr>
          <p:cNvSpPr txBox="1"/>
          <p:nvPr/>
        </p:nvSpPr>
        <p:spPr>
          <a:xfrm>
            <a:off x="10002230" y="1665396"/>
            <a:ext cx="950004" cy="369332"/>
          </a:xfrm>
          <a:prstGeom prst="rect">
            <a:avLst/>
          </a:prstGeom>
          <a:noFill/>
          <a:ln>
            <a:noFill/>
          </a:ln>
        </p:spPr>
        <p:txBody>
          <a:bodyPr wrap="none" rtlCol="0" anchor="ctr">
            <a:spAutoFit/>
          </a:bodyPr>
          <a:lstStyle/>
          <a:p>
            <a:r>
              <a:rPr lang="en-US" dirty="0"/>
              <a:t>Filtering</a:t>
            </a:r>
            <a:endParaRPr lang="en-US" dirty="0">
              <a:solidFill>
                <a:schemeClr val="tx1"/>
              </a:solidFill>
            </a:endParaRPr>
          </a:p>
        </p:txBody>
      </p:sp>
      <p:grpSp>
        <p:nvGrpSpPr>
          <p:cNvPr id="53" name="Group 52">
            <a:extLst>
              <a:ext uri="{FF2B5EF4-FFF2-40B4-BE49-F238E27FC236}">
                <a16:creationId xmlns:a16="http://schemas.microsoft.com/office/drawing/2014/main" id="{B100C809-2731-B04E-932D-30DCEE655C63}"/>
              </a:ext>
            </a:extLst>
          </p:cNvPr>
          <p:cNvGrpSpPr/>
          <p:nvPr/>
        </p:nvGrpSpPr>
        <p:grpSpPr>
          <a:xfrm>
            <a:off x="9227942" y="2039117"/>
            <a:ext cx="1749098" cy="843227"/>
            <a:chOff x="9188187" y="2203374"/>
            <a:chExt cx="1763304" cy="843227"/>
          </a:xfrm>
        </p:grpSpPr>
        <p:sp>
          <p:nvSpPr>
            <p:cNvPr id="38" name="TextBox 37">
              <a:extLst>
                <a:ext uri="{FF2B5EF4-FFF2-40B4-BE49-F238E27FC236}">
                  <a16:creationId xmlns:a16="http://schemas.microsoft.com/office/drawing/2014/main" id="{A35E3301-E4EE-7D48-B1BA-905E3BFAF4D9}"/>
                </a:ext>
              </a:extLst>
            </p:cNvPr>
            <p:cNvSpPr txBox="1"/>
            <p:nvPr/>
          </p:nvSpPr>
          <p:spPr>
            <a:xfrm>
              <a:off x="9188187" y="2660997"/>
              <a:ext cx="184731" cy="369332"/>
            </a:xfrm>
            <a:prstGeom prst="rect">
              <a:avLst/>
            </a:prstGeom>
            <a:noFill/>
          </p:spPr>
          <p:txBody>
            <a:bodyPr wrap="none" rtlCol="0">
              <a:spAutoFit/>
            </a:bodyPr>
            <a:lstStyle/>
            <a:p>
              <a:endParaRPr lang="en-US" dirty="0"/>
            </a:p>
          </p:txBody>
        </p:sp>
        <p:sp>
          <p:nvSpPr>
            <p:cNvPr id="48" name="TextBox 47">
              <a:extLst>
                <a:ext uri="{FF2B5EF4-FFF2-40B4-BE49-F238E27FC236}">
                  <a16:creationId xmlns:a16="http://schemas.microsoft.com/office/drawing/2014/main" id="{1D027339-4E0F-BB4C-84B1-3F3DDFD4EB27}"/>
                </a:ext>
              </a:extLst>
            </p:cNvPr>
            <p:cNvSpPr txBox="1"/>
            <p:nvPr/>
          </p:nvSpPr>
          <p:spPr>
            <a:xfrm>
              <a:off x="10766760" y="2677269"/>
              <a:ext cx="184731" cy="369332"/>
            </a:xfrm>
            <a:prstGeom prst="rect">
              <a:avLst/>
            </a:prstGeom>
            <a:noFill/>
          </p:spPr>
          <p:txBody>
            <a:bodyPr wrap="none" rtlCol="0">
              <a:spAutoFit/>
            </a:bodyPr>
            <a:lstStyle/>
            <a:p>
              <a:endParaRPr lang="en-US" dirty="0"/>
            </a:p>
          </p:txBody>
        </p:sp>
        <p:sp>
          <p:nvSpPr>
            <p:cNvPr id="52" name="TextBox 51">
              <a:extLst>
                <a:ext uri="{FF2B5EF4-FFF2-40B4-BE49-F238E27FC236}">
                  <a16:creationId xmlns:a16="http://schemas.microsoft.com/office/drawing/2014/main" id="{ADD33EA4-E8F8-5D43-A49E-D054547EE41B}"/>
                </a:ext>
              </a:extLst>
            </p:cNvPr>
            <p:cNvSpPr txBox="1"/>
            <p:nvPr/>
          </p:nvSpPr>
          <p:spPr>
            <a:xfrm>
              <a:off x="10155691" y="2203374"/>
              <a:ext cx="586507" cy="369332"/>
            </a:xfrm>
            <a:prstGeom prst="rect">
              <a:avLst/>
            </a:prstGeom>
            <a:noFill/>
            <a:ln>
              <a:noFill/>
            </a:ln>
          </p:spPr>
          <p:txBody>
            <a:bodyPr wrap="none" rtlCol="0" anchor="ctr">
              <a:spAutoFit/>
            </a:bodyPr>
            <a:lstStyle/>
            <a:p>
              <a:r>
                <a:rPr lang="en-US" dirty="0">
                  <a:solidFill>
                    <a:schemeClr val="tx1"/>
                  </a:solidFill>
                </a:rPr>
                <a:t>Year</a:t>
              </a:r>
            </a:p>
          </p:txBody>
        </p:sp>
      </p:grpSp>
      <p:grpSp>
        <p:nvGrpSpPr>
          <p:cNvPr id="54" name="Group 53">
            <a:extLst>
              <a:ext uri="{FF2B5EF4-FFF2-40B4-BE49-F238E27FC236}">
                <a16:creationId xmlns:a16="http://schemas.microsoft.com/office/drawing/2014/main" id="{CD98C96A-E227-B54E-94FD-06E7399D2229}"/>
              </a:ext>
            </a:extLst>
          </p:cNvPr>
          <p:cNvGrpSpPr/>
          <p:nvPr/>
        </p:nvGrpSpPr>
        <p:grpSpPr>
          <a:xfrm>
            <a:off x="9142058" y="4571612"/>
            <a:ext cx="2996811" cy="899736"/>
            <a:chOff x="9049406" y="2146865"/>
            <a:chExt cx="2996811" cy="899736"/>
          </a:xfrm>
        </p:grpSpPr>
        <p:grpSp>
          <p:nvGrpSpPr>
            <p:cNvPr id="55" name="Group 54">
              <a:extLst>
                <a:ext uri="{FF2B5EF4-FFF2-40B4-BE49-F238E27FC236}">
                  <a16:creationId xmlns:a16="http://schemas.microsoft.com/office/drawing/2014/main" id="{792EAD72-8456-1A4C-A844-98F7CA7C311C}"/>
                </a:ext>
              </a:extLst>
            </p:cNvPr>
            <p:cNvGrpSpPr/>
            <p:nvPr/>
          </p:nvGrpSpPr>
          <p:grpSpPr>
            <a:xfrm>
              <a:off x="9049406" y="2660997"/>
              <a:ext cx="440467" cy="369332"/>
              <a:chOff x="9049406" y="2660997"/>
              <a:chExt cx="440467" cy="369332"/>
            </a:xfrm>
          </p:grpSpPr>
          <p:sp>
            <p:nvSpPr>
              <p:cNvPr id="69" name="Oval 68">
                <a:extLst>
                  <a:ext uri="{FF2B5EF4-FFF2-40B4-BE49-F238E27FC236}">
                    <a16:creationId xmlns:a16="http://schemas.microsoft.com/office/drawing/2014/main" id="{182F0C77-6C52-0743-89A3-053AFEB3A428}"/>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A2B3E61-A4B8-7A44-8160-28639F93B6C5}"/>
                  </a:ext>
                </a:extLst>
              </p:cNvPr>
              <p:cNvSpPr txBox="1"/>
              <p:nvPr/>
            </p:nvSpPr>
            <p:spPr>
              <a:xfrm>
                <a:off x="9188187" y="2660997"/>
                <a:ext cx="301686" cy="369332"/>
              </a:xfrm>
              <a:prstGeom prst="rect">
                <a:avLst/>
              </a:prstGeom>
              <a:noFill/>
            </p:spPr>
            <p:txBody>
              <a:bodyPr wrap="none" rtlCol="0">
                <a:spAutoFit/>
              </a:bodyPr>
              <a:lstStyle/>
              <a:p>
                <a:r>
                  <a:rPr lang="en-US" dirty="0"/>
                  <a:t>6</a:t>
                </a:r>
              </a:p>
            </p:txBody>
          </p:sp>
        </p:grpSp>
        <p:grpSp>
          <p:nvGrpSpPr>
            <p:cNvPr id="56" name="Group 55">
              <a:extLst>
                <a:ext uri="{FF2B5EF4-FFF2-40B4-BE49-F238E27FC236}">
                  <a16:creationId xmlns:a16="http://schemas.microsoft.com/office/drawing/2014/main" id="{276F1B69-32BD-F542-9298-0167A0F3BE77}"/>
                </a:ext>
              </a:extLst>
            </p:cNvPr>
            <p:cNvGrpSpPr/>
            <p:nvPr/>
          </p:nvGrpSpPr>
          <p:grpSpPr>
            <a:xfrm>
              <a:off x="9546886" y="2677269"/>
              <a:ext cx="440467" cy="369332"/>
              <a:chOff x="9049406" y="2660997"/>
              <a:chExt cx="440467" cy="369332"/>
            </a:xfrm>
          </p:grpSpPr>
          <p:sp>
            <p:nvSpPr>
              <p:cNvPr id="67" name="Oval 66">
                <a:extLst>
                  <a:ext uri="{FF2B5EF4-FFF2-40B4-BE49-F238E27FC236}">
                    <a16:creationId xmlns:a16="http://schemas.microsoft.com/office/drawing/2014/main" id="{4D4AA4FE-CD4A-484E-B6F8-0455DE178657}"/>
                  </a:ext>
                </a:extLst>
              </p:cNvPr>
              <p:cNvSpPr/>
              <p:nvPr/>
            </p:nvSpPr>
            <p:spPr>
              <a:xfrm flipV="1">
                <a:off x="9049406" y="2797125"/>
                <a:ext cx="96781" cy="97077"/>
              </a:xfrm>
              <a:prstGeom prst="ellipse">
                <a:avLst/>
              </a:prstGeom>
              <a:solidFill>
                <a:srgbClr val="DCC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9A1CA73D-F877-B746-8BD1-483CE74CE356}"/>
                  </a:ext>
                </a:extLst>
              </p:cNvPr>
              <p:cNvSpPr txBox="1"/>
              <p:nvPr/>
            </p:nvSpPr>
            <p:spPr>
              <a:xfrm>
                <a:off x="9188187" y="2660997"/>
                <a:ext cx="301686" cy="369332"/>
              </a:xfrm>
              <a:prstGeom prst="rect">
                <a:avLst/>
              </a:prstGeom>
              <a:noFill/>
            </p:spPr>
            <p:txBody>
              <a:bodyPr wrap="none" rtlCol="0">
                <a:spAutoFit/>
              </a:bodyPr>
              <a:lstStyle/>
              <a:p>
                <a:r>
                  <a:rPr lang="en-US" dirty="0"/>
                  <a:t>7</a:t>
                </a:r>
              </a:p>
            </p:txBody>
          </p:sp>
        </p:grpSp>
        <p:grpSp>
          <p:nvGrpSpPr>
            <p:cNvPr id="57" name="Group 56">
              <a:extLst>
                <a:ext uri="{FF2B5EF4-FFF2-40B4-BE49-F238E27FC236}">
                  <a16:creationId xmlns:a16="http://schemas.microsoft.com/office/drawing/2014/main" id="{6FECEC61-2179-994B-B682-7F7E53E5D808}"/>
                </a:ext>
              </a:extLst>
            </p:cNvPr>
            <p:cNvGrpSpPr/>
            <p:nvPr/>
          </p:nvGrpSpPr>
          <p:grpSpPr>
            <a:xfrm>
              <a:off x="11120810" y="2677269"/>
              <a:ext cx="925407" cy="369332"/>
              <a:chOff x="9049406" y="2660997"/>
              <a:chExt cx="925407" cy="369332"/>
            </a:xfrm>
          </p:grpSpPr>
          <p:sp>
            <p:nvSpPr>
              <p:cNvPr id="65" name="Oval 64">
                <a:extLst>
                  <a:ext uri="{FF2B5EF4-FFF2-40B4-BE49-F238E27FC236}">
                    <a16:creationId xmlns:a16="http://schemas.microsoft.com/office/drawing/2014/main" id="{946AEAB1-FE82-4346-BF46-B93780E25BE7}"/>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FB65450-0E79-D34A-AD0D-D192295F7F7D}"/>
                  </a:ext>
                </a:extLst>
              </p:cNvPr>
              <p:cNvSpPr txBox="1"/>
              <p:nvPr/>
            </p:nvSpPr>
            <p:spPr>
              <a:xfrm>
                <a:off x="9188187" y="2660997"/>
                <a:ext cx="786626" cy="369332"/>
              </a:xfrm>
              <a:prstGeom prst="rect">
                <a:avLst/>
              </a:prstGeom>
              <a:noFill/>
            </p:spPr>
            <p:txBody>
              <a:bodyPr wrap="none" rtlCol="0">
                <a:spAutoFit/>
              </a:bodyPr>
              <a:lstStyle/>
              <a:p>
                <a:r>
                  <a:rPr lang="en-US" dirty="0"/>
                  <a:t>others</a:t>
                </a:r>
              </a:p>
            </p:txBody>
          </p:sp>
        </p:grpSp>
        <p:grpSp>
          <p:nvGrpSpPr>
            <p:cNvPr id="58" name="Group 57">
              <a:extLst>
                <a:ext uri="{FF2B5EF4-FFF2-40B4-BE49-F238E27FC236}">
                  <a16:creationId xmlns:a16="http://schemas.microsoft.com/office/drawing/2014/main" id="{6676FAD2-D7FD-6B40-A9B5-B7195E7CB69B}"/>
                </a:ext>
              </a:extLst>
            </p:cNvPr>
            <p:cNvGrpSpPr/>
            <p:nvPr/>
          </p:nvGrpSpPr>
          <p:grpSpPr>
            <a:xfrm>
              <a:off x="10627979" y="2677269"/>
              <a:ext cx="440467" cy="369332"/>
              <a:chOff x="9049406" y="2660997"/>
              <a:chExt cx="440467" cy="369332"/>
            </a:xfrm>
          </p:grpSpPr>
          <p:sp>
            <p:nvSpPr>
              <p:cNvPr id="63" name="Oval 62">
                <a:extLst>
                  <a:ext uri="{FF2B5EF4-FFF2-40B4-BE49-F238E27FC236}">
                    <a16:creationId xmlns:a16="http://schemas.microsoft.com/office/drawing/2014/main" id="{04BE0573-5FC9-184A-BE32-9B75BD747960}"/>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808DBAB-B6E8-0C44-937B-108C404CAD2C}"/>
                  </a:ext>
                </a:extLst>
              </p:cNvPr>
              <p:cNvSpPr txBox="1"/>
              <p:nvPr/>
            </p:nvSpPr>
            <p:spPr>
              <a:xfrm>
                <a:off x="9188187" y="2660997"/>
                <a:ext cx="301686" cy="369332"/>
              </a:xfrm>
              <a:prstGeom prst="rect">
                <a:avLst/>
              </a:prstGeom>
              <a:noFill/>
            </p:spPr>
            <p:txBody>
              <a:bodyPr wrap="none" rtlCol="0">
                <a:spAutoFit/>
              </a:bodyPr>
              <a:lstStyle/>
              <a:p>
                <a:r>
                  <a:rPr lang="en-US" dirty="0"/>
                  <a:t>9</a:t>
                </a:r>
              </a:p>
            </p:txBody>
          </p:sp>
        </p:grpSp>
        <p:grpSp>
          <p:nvGrpSpPr>
            <p:cNvPr id="59" name="Group 58">
              <a:extLst>
                <a:ext uri="{FF2B5EF4-FFF2-40B4-BE49-F238E27FC236}">
                  <a16:creationId xmlns:a16="http://schemas.microsoft.com/office/drawing/2014/main" id="{C4ACD562-B997-3B4B-B6FB-C3A678BC46ED}"/>
                </a:ext>
              </a:extLst>
            </p:cNvPr>
            <p:cNvGrpSpPr/>
            <p:nvPr/>
          </p:nvGrpSpPr>
          <p:grpSpPr>
            <a:xfrm>
              <a:off x="10082783" y="2677269"/>
              <a:ext cx="440467" cy="369332"/>
              <a:chOff x="9049406" y="2660997"/>
              <a:chExt cx="440467" cy="369332"/>
            </a:xfrm>
          </p:grpSpPr>
          <p:sp>
            <p:nvSpPr>
              <p:cNvPr id="61" name="Oval 60">
                <a:extLst>
                  <a:ext uri="{FF2B5EF4-FFF2-40B4-BE49-F238E27FC236}">
                    <a16:creationId xmlns:a16="http://schemas.microsoft.com/office/drawing/2014/main" id="{C1C767C7-8EC5-4E4D-9C28-CA5547F1918F}"/>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A6CF3E71-2E03-F843-BE55-A179BE65CBCD}"/>
                  </a:ext>
                </a:extLst>
              </p:cNvPr>
              <p:cNvSpPr txBox="1"/>
              <p:nvPr/>
            </p:nvSpPr>
            <p:spPr>
              <a:xfrm>
                <a:off x="9188187" y="2660997"/>
                <a:ext cx="301686" cy="369332"/>
              </a:xfrm>
              <a:prstGeom prst="rect">
                <a:avLst/>
              </a:prstGeom>
              <a:noFill/>
            </p:spPr>
            <p:txBody>
              <a:bodyPr wrap="none" rtlCol="0">
                <a:spAutoFit/>
              </a:bodyPr>
              <a:lstStyle/>
              <a:p>
                <a:r>
                  <a:rPr lang="en-US" dirty="0"/>
                  <a:t>8</a:t>
                </a:r>
              </a:p>
            </p:txBody>
          </p:sp>
        </p:grpSp>
        <p:sp>
          <p:nvSpPr>
            <p:cNvPr id="60" name="TextBox 59">
              <a:extLst>
                <a:ext uri="{FF2B5EF4-FFF2-40B4-BE49-F238E27FC236}">
                  <a16:creationId xmlns:a16="http://schemas.microsoft.com/office/drawing/2014/main" id="{DD619AE9-19D3-CA41-A05E-7A86F977A391}"/>
                </a:ext>
              </a:extLst>
            </p:cNvPr>
            <p:cNvSpPr txBox="1"/>
            <p:nvPr/>
          </p:nvSpPr>
          <p:spPr>
            <a:xfrm>
              <a:off x="9309772" y="2146865"/>
              <a:ext cx="2278957" cy="369332"/>
            </a:xfrm>
            <a:prstGeom prst="rect">
              <a:avLst/>
            </a:prstGeom>
            <a:noFill/>
            <a:ln>
              <a:noFill/>
            </a:ln>
          </p:spPr>
          <p:txBody>
            <a:bodyPr wrap="none" rtlCol="0" anchor="ctr">
              <a:spAutoFit/>
            </a:bodyPr>
            <a:lstStyle/>
            <a:p>
              <a:r>
                <a:rPr lang="en-US" dirty="0"/>
                <a:t>Intended Student Year</a:t>
              </a:r>
              <a:endParaRPr lang="en-US" dirty="0">
                <a:solidFill>
                  <a:schemeClr val="tx1"/>
                </a:solidFill>
              </a:endParaRPr>
            </a:p>
          </p:txBody>
        </p:sp>
      </p:grpSp>
      <p:graphicFrame>
        <p:nvGraphicFramePr>
          <p:cNvPr id="74" name="Table 73">
            <a:extLst>
              <a:ext uri="{FF2B5EF4-FFF2-40B4-BE49-F238E27FC236}">
                <a16:creationId xmlns:a16="http://schemas.microsoft.com/office/drawing/2014/main" id="{AD6DB059-C89A-B749-AF08-425696E34639}"/>
              </a:ext>
            </a:extLst>
          </p:cNvPr>
          <p:cNvGraphicFramePr>
            <a:graphicFrameLocks noGrp="1"/>
          </p:cNvGraphicFramePr>
          <p:nvPr>
            <p:extLst>
              <p:ext uri="{D42A27DB-BD31-4B8C-83A1-F6EECF244321}">
                <p14:modId xmlns:p14="http://schemas.microsoft.com/office/powerpoint/2010/main" val="3382209910"/>
              </p:ext>
            </p:extLst>
          </p:nvPr>
        </p:nvGraphicFramePr>
        <p:xfrm>
          <a:off x="5049" y="2039117"/>
          <a:ext cx="8987658" cy="5002360"/>
        </p:xfrm>
        <a:graphic>
          <a:graphicData uri="http://schemas.openxmlformats.org/drawingml/2006/table">
            <a:tbl>
              <a:tblPr firstRow="1" bandRow="1">
                <a:tableStyleId>{69012ECD-51FC-41F1-AA8D-1B2483CD663E}</a:tableStyleId>
              </a:tblPr>
              <a:tblGrid>
                <a:gridCol w="2853765">
                  <a:extLst>
                    <a:ext uri="{9D8B030D-6E8A-4147-A177-3AD203B41FA5}">
                      <a16:colId xmlns:a16="http://schemas.microsoft.com/office/drawing/2014/main" val="3701214728"/>
                    </a:ext>
                  </a:extLst>
                </a:gridCol>
                <a:gridCol w="1282262">
                  <a:extLst>
                    <a:ext uri="{9D8B030D-6E8A-4147-A177-3AD203B41FA5}">
                      <a16:colId xmlns:a16="http://schemas.microsoft.com/office/drawing/2014/main" val="3577079723"/>
                    </a:ext>
                  </a:extLst>
                </a:gridCol>
                <a:gridCol w="1040524">
                  <a:extLst>
                    <a:ext uri="{9D8B030D-6E8A-4147-A177-3AD203B41FA5}">
                      <a16:colId xmlns:a16="http://schemas.microsoft.com/office/drawing/2014/main" val="2465502641"/>
                    </a:ext>
                  </a:extLst>
                </a:gridCol>
                <a:gridCol w="1366345">
                  <a:extLst>
                    <a:ext uri="{9D8B030D-6E8A-4147-A177-3AD203B41FA5}">
                      <a16:colId xmlns:a16="http://schemas.microsoft.com/office/drawing/2014/main" val="451396797"/>
                    </a:ext>
                  </a:extLst>
                </a:gridCol>
                <a:gridCol w="1439917">
                  <a:extLst>
                    <a:ext uri="{9D8B030D-6E8A-4147-A177-3AD203B41FA5}">
                      <a16:colId xmlns:a16="http://schemas.microsoft.com/office/drawing/2014/main" val="2333345966"/>
                    </a:ext>
                  </a:extLst>
                </a:gridCol>
                <a:gridCol w="1004845">
                  <a:extLst>
                    <a:ext uri="{9D8B030D-6E8A-4147-A177-3AD203B41FA5}">
                      <a16:colId xmlns:a16="http://schemas.microsoft.com/office/drawing/2014/main" val="3136717555"/>
                    </a:ext>
                  </a:extLst>
                </a:gridCol>
              </a:tblGrid>
              <a:tr h="454760">
                <a:tc>
                  <a:txBody>
                    <a:bodyPr/>
                    <a:lstStyle/>
                    <a:p>
                      <a:pPr algn="ctr"/>
                      <a:r>
                        <a:rPr lang="en-US" dirty="0"/>
                        <a:t>Version Name </a:t>
                      </a:r>
                    </a:p>
                  </a:txBody>
                  <a:tcPr/>
                </a:tc>
                <a:tc>
                  <a:txBody>
                    <a:bodyPr/>
                    <a:lstStyle/>
                    <a:p>
                      <a:pPr algn="ctr"/>
                      <a:r>
                        <a:rPr lang="en-US" dirty="0"/>
                        <a:t>School</a:t>
                      </a:r>
                    </a:p>
                  </a:txBody>
                  <a:tcPr/>
                </a:tc>
                <a:tc>
                  <a:txBody>
                    <a:bodyPr/>
                    <a:lstStyle/>
                    <a:p>
                      <a:pPr algn="ctr"/>
                      <a:r>
                        <a:rPr lang="en-US" dirty="0"/>
                        <a:t>Year</a:t>
                      </a:r>
                    </a:p>
                  </a:txBody>
                  <a:tcPr/>
                </a:tc>
                <a:tc>
                  <a:txBody>
                    <a:bodyPr/>
                    <a:lstStyle/>
                    <a:p>
                      <a:pPr algn="ctr"/>
                      <a:r>
                        <a:rPr lang="en-US" dirty="0"/>
                        <a:t># of Lecture</a:t>
                      </a:r>
                    </a:p>
                  </a:txBody>
                  <a:tcPr/>
                </a:tc>
                <a:tc>
                  <a:txBody>
                    <a:bodyPr/>
                    <a:lstStyle/>
                    <a:p>
                      <a:pPr algn="ctr"/>
                      <a:r>
                        <a:rPr lang="en-US" dirty="0"/>
                        <a:t>Student Year</a:t>
                      </a:r>
                    </a:p>
                  </a:txBody>
                  <a:tcPr/>
                </a:tc>
                <a:tc>
                  <a:txBody>
                    <a:bodyPr/>
                    <a:lstStyle/>
                    <a:p>
                      <a:pPr algn="ctr"/>
                      <a:r>
                        <a:rPr lang="en-US" dirty="0"/>
                        <a:t>Referred</a:t>
                      </a:r>
                    </a:p>
                  </a:txBody>
                  <a:tcPr/>
                </a:tc>
                <a:extLst>
                  <a:ext uri="{0D108BD9-81ED-4DB2-BD59-A6C34878D82A}">
                    <a16:rowId xmlns:a16="http://schemas.microsoft.com/office/drawing/2014/main" val="969345999"/>
                  </a:ext>
                </a:extLst>
              </a:tr>
              <a:tr h="454760">
                <a:tc>
                  <a:txBody>
                    <a:bodyPr/>
                    <a:lstStyle/>
                    <a:p>
                      <a:pPr algn="l"/>
                      <a:r>
                        <a:rPr lang="en-US" dirty="0"/>
                        <a:t>Daniel</a:t>
                      </a:r>
                    </a:p>
                  </a:txBody>
                  <a:tcPr/>
                </a:tc>
                <a:tc>
                  <a:txBody>
                    <a:bodyPr/>
                    <a:lstStyle/>
                    <a:p>
                      <a:pPr algn="ctr"/>
                      <a:r>
                        <a:rPr lang="en-US" dirty="0"/>
                        <a:t>SCHOOL_D</a:t>
                      </a:r>
                    </a:p>
                  </a:txBody>
                  <a:tcPr/>
                </a:tc>
                <a:tc>
                  <a:txBody>
                    <a:bodyPr/>
                    <a:lstStyle/>
                    <a:p>
                      <a:pPr algn="ctr"/>
                      <a:r>
                        <a:rPr lang="en-US" dirty="0"/>
                        <a:t>2018</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42</a:t>
                      </a:r>
                    </a:p>
                  </a:txBody>
                  <a:tcPr/>
                </a:tc>
                <a:extLst>
                  <a:ext uri="{0D108BD9-81ED-4DB2-BD59-A6C34878D82A}">
                    <a16:rowId xmlns:a16="http://schemas.microsoft.com/office/drawing/2014/main" val="464155787"/>
                  </a:ext>
                </a:extLst>
              </a:tr>
              <a:tr h="454760">
                <a:tc>
                  <a:txBody>
                    <a:bodyPr/>
                    <a:lstStyle/>
                    <a:p>
                      <a:pPr algn="l"/>
                      <a:r>
                        <a:rPr lang="en-US" dirty="0"/>
                        <a:t>Kacy-1</a:t>
                      </a:r>
                    </a:p>
                  </a:txBody>
                  <a:tcPr/>
                </a:tc>
                <a:tc>
                  <a:txBody>
                    <a:bodyPr/>
                    <a:lstStyle/>
                    <a:p>
                      <a:pPr algn="ctr"/>
                      <a:r>
                        <a:rPr lang="en-US" dirty="0"/>
                        <a:t>SCHOOL_K</a:t>
                      </a:r>
                    </a:p>
                  </a:txBody>
                  <a:tcPr/>
                </a:tc>
                <a:tc>
                  <a:txBody>
                    <a:bodyPr/>
                    <a:lstStyle/>
                    <a:p>
                      <a:pPr algn="ctr"/>
                      <a:r>
                        <a:rPr lang="en-US" dirty="0"/>
                        <a:t>2018</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24</a:t>
                      </a:r>
                    </a:p>
                  </a:txBody>
                  <a:tcPr/>
                </a:tc>
                <a:extLst>
                  <a:ext uri="{0D108BD9-81ED-4DB2-BD59-A6C34878D82A}">
                    <a16:rowId xmlns:a16="http://schemas.microsoft.com/office/drawing/2014/main" val="389382879"/>
                  </a:ext>
                </a:extLst>
              </a:tr>
              <a:tr h="454760">
                <a:tc>
                  <a:txBody>
                    <a:bodyPr/>
                    <a:lstStyle/>
                    <a:p>
                      <a:pPr algn="l"/>
                      <a:r>
                        <a:rPr lang="en-US" dirty="0"/>
                        <a:t>Lucy-1</a:t>
                      </a:r>
                    </a:p>
                  </a:txBody>
                  <a:tcPr/>
                </a:tc>
                <a:tc>
                  <a:txBody>
                    <a:bodyPr/>
                    <a:lstStyle/>
                    <a:p>
                      <a:pPr algn="ctr"/>
                      <a:r>
                        <a:rPr lang="en-US" dirty="0"/>
                        <a:t>SCHOOL_L</a:t>
                      </a:r>
                    </a:p>
                  </a:txBody>
                  <a:tcPr/>
                </a:tc>
                <a:tc>
                  <a:txBody>
                    <a:bodyPr/>
                    <a:lstStyle/>
                    <a:p>
                      <a:pPr algn="ctr"/>
                      <a:r>
                        <a:rPr lang="en-US" dirty="0"/>
                        <a:t>2018</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17</a:t>
                      </a:r>
                    </a:p>
                  </a:txBody>
                  <a:tcPr/>
                </a:tc>
                <a:extLst>
                  <a:ext uri="{0D108BD9-81ED-4DB2-BD59-A6C34878D82A}">
                    <a16:rowId xmlns:a16="http://schemas.microsoft.com/office/drawing/2014/main" val="4267382079"/>
                  </a:ext>
                </a:extLst>
              </a:tr>
              <a:tr h="454760">
                <a:tc>
                  <a:txBody>
                    <a:bodyPr/>
                    <a:lstStyle/>
                    <a:p>
                      <a:pPr algn="l"/>
                      <a:r>
                        <a:rPr lang="en-US" dirty="0"/>
                        <a:t>Daniel-1</a:t>
                      </a:r>
                    </a:p>
                  </a:txBody>
                  <a:tcPr/>
                </a:tc>
                <a:tc>
                  <a:txBody>
                    <a:bodyPr/>
                    <a:lstStyle/>
                    <a:p>
                      <a:pPr algn="ctr"/>
                      <a:r>
                        <a:rPr lang="en-US" dirty="0"/>
                        <a:t>SCHOOL_D</a:t>
                      </a:r>
                    </a:p>
                  </a:txBody>
                  <a:tcPr/>
                </a:tc>
                <a:tc>
                  <a:txBody>
                    <a:bodyPr/>
                    <a:lstStyle/>
                    <a:p>
                      <a:pPr algn="ctr"/>
                      <a:r>
                        <a:rPr lang="en-US" dirty="0"/>
                        <a:t>2018</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11</a:t>
                      </a:r>
                    </a:p>
                  </a:txBody>
                  <a:tcPr/>
                </a:tc>
                <a:extLst>
                  <a:ext uri="{0D108BD9-81ED-4DB2-BD59-A6C34878D82A}">
                    <a16:rowId xmlns:a16="http://schemas.microsoft.com/office/drawing/2014/main" val="3745992905"/>
                  </a:ext>
                </a:extLst>
              </a:tr>
              <a:tr h="454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Martin-1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SCHOOL_C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2018</a:t>
                      </a:r>
                    </a:p>
                  </a:txBody>
                  <a:tcPr/>
                </a:tc>
                <a:tc>
                  <a:txBody>
                    <a:bodyPr/>
                    <a:lstStyle/>
                    <a:p>
                      <a:pPr algn="ctr"/>
                      <a:r>
                        <a:rPr lang="en-US" dirty="0"/>
                        <a:t>11</a:t>
                      </a:r>
                    </a:p>
                  </a:txBody>
                  <a:tcPr/>
                </a:tc>
                <a:tc>
                  <a:txBody>
                    <a:bodyPr/>
                    <a:lstStyle/>
                    <a:p>
                      <a:pPr algn="ctr"/>
                      <a:r>
                        <a:rPr lang="en-US" dirty="0"/>
                        <a:t>7</a:t>
                      </a:r>
                    </a:p>
                  </a:txBody>
                  <a:tcPr/>
                </a:tc>
                <a:tc>
                  <a:txBody>
                    <a:bodyPr/>
                    <a:lstStyle/>
                    <a:p>
                      <a:pPr algn="ctr"/>
                      <a:r>
                        <a:rPr lang="en-US" dirty="0"/>
                        <a:t>5</a:t>
                      </a:r>
                    </a:p>
                  </a:txBody>
                  <a:tcPr/>
                </a:tc>
                <a:extLst>
                  <a:ext uri="{0D108BD9-81ED-4DB2-BD59-A6C34878D82A}">
                    <a16:rowId xmlns:a16="http://schemas.microsoft.com/office/drawing/2014/main" val="2807528297"/>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3201600733"/>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53407258"/>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928919089"/>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497179423"/>
                  </a:ext>
                </a:extLst>
              </a:tr>
              <a:tr h="454760">
                <a:tc>
                  <a:txBody>
                    <a:bodyPr/>
                    <a:lstStyle/>
                    <a:p>
                      <a:pPr algn="l"/>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2044409827"/>
                  </a:ext>
                </a:extLst>
              </a:tr>
            </a:tbl>
          </a:graphicData>
        </a:graphic>
      </p:graphicFrame>
      <p:sp>
        <p:nvSpPr>
          <p:cNvPr id="92" name="Rectangle 91">
            <a:extLst>
              <a:ext uri="{FF2B5EF4-FFF2-40B4-BE49-F238E27FC236}">
                <a16:creationId xmlns:a16="http://schemas.microsoft.com/office/drawing/2014/main" id="{D0958A8D-1C49-4F44-AC1C-032A1DB89B15}"/>
              </a:ext>
            </a:extLst>
          </p:cNvPr>
          <p:cNvSpPr/>
          <p:nvPr/>
        </p:nvSpPr>
        <p:spPr>
          <a:xfrm>
            <a:off x="9640341" y="2432603"/>
            <a:ext cx="1711981" cy="327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FD37C5C2-729E-FF42-A481-15E7D2881D33}"/>
              </a:ext>
            </a:extLst>
          </p:cNvPr>
          <p:cNvSpPr/>
          <p:nvPr/>
        </p:nvSpPr>
        <p:spPr>
          <a:xfrm>
            <a:off x="9611735" y="6244852"/>
            <a:ext cx="1860334" cy="462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a:t>
            </a:r>
          </a:p>
        </p:txBody>
      </p:sp>
      <p:sp>
        <p:nvSpPr>
          <p:cNvPr id="106" name="TextBox 105">
            <a:extLst>
              <a:ext uri="{FF2B5EF4-FFF2-40B4-BE49-F238E27FC236}">
                <a16:creationId xmlns:a16="http://schemas.microsoft.com/office/drawing/2014/main" id="{33BA3608-D48C-A343-AFDD-5F05A69058C2}"/>
              </a:ext>
            </a:extLst>
          </p:cNvPr>
          <p:cNvSpPr txBox="1"/>
          <p:nvPr/>
        </p:nvSpPr>
        <p:spPr>
          <a:xfrm>
            <a:off x="-14509" y="510666"/>
            <a:ext cx="2042226"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Data Base</a:t>
            </a:r>
          </a:p>
        </p:txBody>
      </p:sp>
      <p:sp>
        <p:nvSpPr>
          <p:cNvPr id="71" name="Rectangle 70">
            <a:extLst>
              <a:ext uri="{FF2B5EF4-FFF2-40B4-BE49-F238E27FC236}">
                <a16:creationId xmlns:a16="http://schemas.microsoft.com/office/drawing/2014/main" id="{7E83C442-1F59-824B-AE20-6302D767F9B8}"/>
              </a:ext>
            </a:extLst>
          </p:cNvPr>
          <p:cNvSpPr/>
          <p:nvPr/>
        </p:nvSpPr>
        <p:spPr>
          <a:xfrm>
            <a:off x="9640341" y="2432603"/>
            <a:ext cx="1711981" cy="327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E7FE615-86E1-1143-87EE-599B5C53931D}"/>
              </a:ext>
            </a:extLst>
          </p:cNvPr>
          <p:cNvSpPr txBox="1"/>
          <p:nvPr/>
        </p:nvSpPr>
        <p:spPr>
          <a:xfrm>
            <a:off x="9651488" y="2391136"/>
            <a:ext cx="652743" cy="369332"/>
          </a:xfrm>
          <a:prstGeom prst="rect">
            <a:avLst/>
          </a:prstGeom>
          <a:noFill/>
        </p:spPr>
        <p:txBody>
          <a:bodyPr wrap="none" rtlCol="0">
            <a:spAutoFit/>
          </a:bodyPr>
          <a:lstStyle/>
          <a:p>
            <a:r>
              <a:rPr lang="en-US" dirty="0"/>
              <a:t>2018</a:t>
            </a:r>
          </a:p>
        </p:txBody>
      </p:sp>
      <p:sp>
        <p:nvSpPr>
          <p:cNvPr id="100" name="Rounded Rectangle 99">
            <a:extLst>
              <a:ext uri="{FF2B5EF4-FFF2-40B4-BE49-F238E27FC236}">
                <a16:creationId xmlns:a16="http://schemas.microsoft.com/office/drawing/2014/main" id="{22C2A0F0-B400-974A-8470-9B69297D8BFB}"/>
              </a:ext>
            </a:extLst>
          </p:cNvPr>
          <p:cNvSpPr/>
          <p:nvPr/>
        </p:nvSpPr>
        <p:spPr>
          <a:xfrm>
            <a:off x="53132" y="4940944"/>
            <a:ext cx="2402550" cy="78816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Look at Details by clicking on it</a:t>
            </a:r>
          </a:p>
        </p:txBody>
      </p:sp>
      <p:grpSp>
        <p:nvGrpSpPr>
          <p:cNvPr id="72" name="Group 71">
            <a:extLst>
              <a:ext uri="{FF2B5EF4-FFF2-40B4-BE49-F238E27FC236}">
                <a16:creationId xmlns:a16="http://schemas.microsoft.com/office/drawing/2014/main" id="{CD03B8C3-B8D4-DE47-BC8D-6B2792AC54E9}"/>
              </a:ext>
            </a:extLst>
          </p:cNvPr>
          <p:cNvGrpSpPr/>
          <p:nvPr/>
        </p:nvGrpSpPr>
        <p:grpSpPr>
          <a:xfrm>
            <a:off x="-5241" y="0"/>
            <a:ext cx="12186731" cy="483476"/>
            <a:chOff x="-5242" y="0"/>
            <a:chExt cx="12186731" cy="483476"/>
          </a:xfrm>
        </p:grpSpPr>
        <p:grpSp>
          <p:nvGrpSpPr>
            <p:cNvPr id="73" name="Group 72">
              <a:extLst>
                <a:ext uri="{FF2B5EF4-FFF2-40B4-BE49-F238E27FC236}">
                  <a16:creationId xmlns:a16="http://schemas.microsoft.com/office/drawing/2014/main" id="{985209EE-8DE0-8D44-A99D-D6E46C8BF81A}"/>
                </a:ext>
              </a:extLst>
            </p:cNvPr>
            <p:cNvGrpSpPr/>
            <p:nvPr/>
          </p:nvGrpSpPr>
          <p:grpSpPr>
            <a:xfrm>
              <a:off x="-5242" y="0"/>
              <a:ext cx="12186731" cy="483476"/>
              <a:chOff x="-5242" y="0"/>
              <a:chExt cx="12186731" cy="483476"/>
            </a:xfrm>
          </p:grpSpPr>
          <p:sp>
            <p:nvSpPr>
              <p:cNvPr id="95" name="Rectangle 94">
                <a:extLst>
                  <a:ext uri="{FF2B5EF4-FFF2-40B4-BE49-F238E27FC236}">
                    <a16:creationId xmlns:a16="http://schemas.microsoft.com/office/drawing/2014/main" id="{344E6BD6-9BAD-FD4C-97DA-715E51319FED}"/>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hlinkClick r:id="rId4" action="ppaction://hlinksldjump"/>
                <a:extLst>
                  <a:ext uri="{FF2B5EF4-FFF2-40B4-BE49-F238E27FC236}">
                    <a16:creationId xmlns:a16="http://schemas.microsoft.com/office/drawing/2014/main" id="{6E7D7E5F-4E85-2E48-9E86-26D0F2AA6DCB}"/>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97" name="Rectangle 96">
                <a:hlinkClick r:id="rId5" action="ppaction://hlinksldjump"/>
                <a:extLst>
                  <a:ext uri="{FF2B5EF4-FFF2-40B4-BE49-F238E27FC236}">
                    <a16:creationId xmlns:a16="http://schemas.microsoft.com/office/drawing/2014/main" id="{6F2FC234-D9ED-454A-9687-C3D379910FA1}"/>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98" name="Rectangle 97">
                <a:hlinkClick r:id="rId6" action="ppaction://hlinksldjump"/>
                <a:extLst>
                  <a:ext uri="{FF2B5EF4-FFF2-40B4-BE49-F238E27FC236}">
                    <a16:creationId xmlns:a16="http://schemas.microsoft.com/office/drawing/2014/main" id="{3E215831-10C6-B842-B361-486337456AFD}"/>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99" name="UserAccountButton">
                <a:extLst>
                  <a:ext uri="{FF2B5EF4-FFF2-40B4-BE49-F238E27FC236}">
                    <a16:creationId xmlns:a16="http://schemas.microsoft.com/office/drawing/2014/main" id="{257B5563-4A3C-7E4E-B271-383888226F7F}"/>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94" name="Rectangle 93">
              <a:hlinkClick r:id="rId7" action="ppaction://hlinksldjump"/>
              <a:extLst>
                <a:ext uri="{FF2B5EF4-FFF2-40B4-BE49-F238E27FC236}">
                  <a16:creationId xmlns:a16="http://schemas.microsoft.com/office/drawing/2014/main" id="{60C8D8F9-9971-6447-9EDA-1D9B48E6D48A}"/>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Data Base </a:t>
              </a:r>
            </a:p>
          </p:txBody>
        </p:sp>
      </p:grpSp>
      <p:grpSp>
        <p:nvGrpSpPr>
          <p:cNvPr id="101" name="Group 100">
            <a:extLst>
              <a:ext uri="{FF2B5EF4-FFF2-40B4-BE49-F238E27FC236}">
                <a16:creationId xmlns:a16="http://schemas.microsoft.com/office/drawing/2014/main" id="{FB846A8E-A209-8B4D-BBE6-96A6500D94ED}"/>
              </a:ext>
            </a:extLst>
          </p:cNvPr>
          <p:cNvGrpSpPr/>
          <p:nvPr/>
        </p:nvGrpSpPr>
        <p:grpSpPr>
          <a:xfrm>
            <a:off x="9100987" y="3390179"/>
            <a:ext cx="2996811" cy="861840"/>
            <a:chOff x="9049406" y="2184761"/>
            <a:chExt cx="2996811" cy="861840"/>
          </a:xfrm>
        </p:grpSpPr>
        <p:grpSp>
          <p:nvGrpSpPr>
            <p:cNvPr id="103" name="Group 102">
              <a:extLst>
                <a:ext uri="{FF2B5EF4-FFF2-40B4-BE49-F238E27FC236}">
                  <a16:creationId xmlns:a16="http://schemas.microsoft.com/office/drawing/2014/main" id="{1F6B82FB-8D66-6740-9A5F-BFCA2DA0ECE3}"/>
                </a:ext>
              </a:extLst>
            </p:cNvPr>
            <p:cNvGrpSpPr/>
            <p:nvPr/>
          </p:nvGrpSpPr>
          <p:grpSpPr>
            <a:xfrm>
              <a:off x="9049406" y="2660997"/>
              <a:ext cx="557485" cy="369332"/>
              <a:chOff x="9049406" y="2660997"/>
              <a:chExt cx="557485" cy="369332"/>
            </a:xfrm>
          </p:grpSpPr>
          <p:sp>
            <p:nvSpPr>
              <p:cNvPr id="120" name="Oval 119">
                <a:extLst>
                  <a:ext uri="{FF2B5EF4-FFF2-40B4-BE49-F238E27FC236}">
                    <a16:creationId xmlns:a16="http://schemas.microsoft.com/office/drawing/2014/main" id="{6789EE25-F52B-7449-A5CC-319170F04F72}"/>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704D1926-DC56-5640-8D74-CB1A02CA8D77}"/>
                  </a:ext>
                </a:extLst>
              </p:cNvPr>
              <p:cNvSpPr txBox="1"/>
              <p:nvPr/>
            </p:nvSpPr>
            <p:spPr>
              <a:xfrm>
                <a:off x="9188187" y="2660997"/>
                <a:ext cx="418704" cy="369332"/>
              </a:xfrm>
              <a:prstGeom prst="rect">
                <a:avLst/>
              </a:prstGeom>
              <a:noFill/>
            </p:spPr>
            <p:txBody>
              <a:bodyPr wrap="none" rtlCol="0">
                <a:spAutoFit/>
              </a:bodyPr>
              <a:lstStyle/>
              <a:p>
                <a:r>
                  <a:rPr lang="en-US" dirty="0"/>
                  <a:t>10</a:t>
                </a:r>
              </a:p>
            </p:txBody>
          </p:sp>
        </p:grpSp>
        <p:grpSp>
          <p:nvGrpSpPr>
            <p:cNvPr id="107" name="Group 106">
              <a:extLst>
                <a:ext uri="{FF2B5EF4-FFF2-40B4-BE49-F238E27FC236}">
                  <a16:creationId xmlns:a16="http://schemas.microsoft.com/office/drawing/2014/main" id="{4633FAA6-42B3-AB45-91C9-CC0D7ACB78BC}"/>
                </a:ext>
              </a:extLst>
            </p:cNvPr>
            <p:cNvGrpSpPr/>
            <p:nvPr/>
          </p:nvGrpSpPr>
          <p:grpSpPr>
            <a:xfrm>
              <a:off x="9546886" y="2677269"/>
              <a:ext cx="557485" cy="369332"/>
              <a:chOff x="9049406" y="2660997"/>
              <a:chExt cx="557485" cy="369332"/>
            </a:xfrm>
          </p:grpSpPr>
          <p:sp>
            <p:nvSpPr>
              <p:cNvPr id="118" name="Oval 117">
                <a:extLst>
                  <a:ext uri="{FF2B5EF4-FFF2-40B4-BE49-F238E27FC236}">
                    <a16:creationId xmlns:a16="http://schemas.microsoft.com/office/drawing/2014/main" id="{1DC61CCA-0E1F-AB4B-B5A4-8637AE228F74}"/>
                  </a:ext>
                </a:extLst>
              </p:cNvPr>
              <p:cNvSpPr/>
              <p:nvPr/>
            </p:nvSpPr>
            <p:spPr>
              <a:xfrm flipV="1">
                <a:off x="9049406" y="2797125"/>
                <a:ext cx="96781" cy="97077"/>
              </a:xfrm>
              <a:prstGeom prst="ellipse">
                <a:avLst/>
              </a:prstGeom>
              <a:solidFill>
                <a:srgbClr val="DCC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B350F329-AFAF-1E46-816C-42657A2B0277}"/>
                  </a:ext>
                </a:extLst>
              </p:cNvPr>
              <p:cNvSpPr txBox="1"/>
              <p:nvPr/>
            </p:nvSpPr>
            <p:spPr>
              <a:xfrm>
                <a:off x="9188187" y="2660997"/>
                <a:ext cx="418704" cy="369332"/>
              </a:xfrm>
              <a:prstGeom prst="rect">
                <a:avLst/>
              </a:prstGeom>
              <a:noFill/>
            </p:spPr>
            <p:txBody>
              <a:bodyPr wrap="none" rtlCol="0">
                <a:spAutoFit/>
              </a:bodyPr>
              <a:lstStyle/>
              <a:p>
                <a:r>
                  <a:rPr lang="en-US" dirty="0"/>
                  <a:t>11</a:t>
                </a:r>
              </a:p>
            </p:txBody>
          </p:sp>
        </p:grpSp>
        <p:grpSp>
          <p:nvGrpSpPr>
            <p:cNvPr id="108" name="Group 107">
              <a:extLst>
                <a:ext uri="{FF2B5EF4-FFF2-40B4-BE49-F238E27FC236}">
                  <a16:creationId xmlns:a16="http://schemas.microsoft.com/office/drawing/2014/main" id="{0EFE70B6-6066-CF4A-8CB1-5413F8B861F0}"/>
                </a:ext>
              </a:extLst>
            </p:cNvPr>
            <p:cNvGrpSpPr/>
            <p:nvPr/>
          </p:nvGrpSpPr>
          <p:grpSpPr>
            <a:xfrm>
              <a:off x="11120810" y="2677269"/>
              <a:ext cx="925407" cy="369332"/>
              <a:chOff x="9049406" y="2660997"/>
              <a:chExt cx="925407" cy="369332"/>
            </a:xfrm>
          </p:grpSpPr>
          <p:sp>
            <p:nvSpPr>
              <p:cNvPr id="116" name="Oval 115">
                <a:extLst>
                  <a:ext uri="{FF2B5EF4-FFF2-40B4-BE49-F238E27FC236}">
                    <a16:creationId xmlns:a16="http://schemas.microsoft.com/office/drawing/2014/main" id="{302C9693-68C0-9845-B2F3-1A8CBBF4F3B1}"/>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F91EAEA5-29A8-734A-885B-7DF56B3CBD27}"/>
                  </a:ext>
                </a:extLst>
              </p:cNvPr>
              <p:cNvSpPr txBox="1"/>
              <p:nvPr/>
            </p:nvSpPr>
            <p:spPr>
              <a:xfrm>
                <a:off x="9188187" y="2660997"/>
                <a:ext cx="786626" cy="369332"/>
              </a:xfrm>
              <a:prstGeom prst="rect">
                <a:avLst/>
              </a:prstGeom>
              <a:noFill/>
            </p:spPr>
            <p:txBody>
              <a:bodyPr wrap="none" rtlCol="0">
                <a:spAutoFit/>
              </a:bodyPr>
              <a:lstStyle/>
              <a:p>
                <a:r>
                  <a:rPr lang="en-US" dirty="0"/>
                  <a:t>others</a:t>
                </a:r>
              </a:p>
            </p:txBody>
          </p:sp>
        </p:grpSp>
        <p:grpSp>
          <p:nvGrpSpPr>
            <p:cNvPr id="109" name="Group 108">
              <a:extLst>
                <a:ext uri="{FF2B5EF4-FFF2-40B4-BE49-F238E27FC236}">
                  <a16:creationId xmlns:a16="http://schemas.microsoft.com/office/drawing/2014/main" id="{B7A38D7D-33B3-3349-BFA1-8B0D8B526477}"/>
                </a:ext>
              </a:extLst>
            </p:cNvPr>
            <p:cNvGrpSpPr/>
            <p:nvPr/>
          </p:nvGrpSpPr>
          <p:grpSpPr>
            <a:xfrm>
              <a:off x="10627979" y="2677269"/>
              <a:ext cx="557485" cy="369332"/>
              <a:chOff x="9049406" y="2660997"/>
              <a:chExt cx="557485" cy="369332"/>
            </a:xfrm>
          </p:grpSpPr>
          <p:sp>
            <p:nvSpPr>
              <p:cNvPr id="114" name="Oval 113">
                <a:extLst>
                  <a:ext uri="{FF2B5EF4-FFF2-40B4-BE49-F238E27FC236}">
                    <a16:creationId xmlns:a16="http://schemas.microsoft.com/office/drawing/2014/main" id="{EBC72E8E-046D-A743-8B4D-1153CA380657}"/>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7936855C-FD10-AC48-A5EB-692F1472B73A}"/>
                  </a:ext>
                </a:extLst>
              </p:cNvPr>
              <p:cNvSpPr txBox="1"/>
              <p:nvPr/>
            </p:nvSpPr>
            <p:spPr>
              <a:xfrm>
                <a:off x="9188187" y="2660997"/>
                <a:ext cx="418704" cy="369332"/>
              </a:xfrm>
              <a:prstGeom prst="rect">
                <a:avLst/>
              </a:prstGeom>
              <a:noFill/>
            </p:spPr>
            <p:txBody>
              <a:bodyPr wrap="none" rtlCol="0">
                <a:spAutoFit/>
              </a:bodyPr>
              <a:lstStyle/>
              <a:p>
                <a:r>
                  <a:rPr lang="en-US" dirty="0"/>
                  <a:t>13</a:t>
                </a:r>
              </a:p>
            </p:txBody>
          </p:sp>
        </p:grpSp>
        <p:grpSp>
          <p:nvGrpSpPr>
            <p:cNvPr id="110" name="Group 109">
              <a:extLst>
                <a:ext uri="{FF2B5EF4-FFF2-40B4-BE49-F238E27FC236}">
                  <a16:creationId xmlns:a16="http://schemas.microsoft.com/office/drawing/2014/main" id="{024E5D00-C86C-6941-80C7-2A10CBA43FA0}"/>
                </a:ext>
              </a:extLst>
            </p:cNvPr>
            <p:cNvGrpSpPr/>
            <p:nvPr/>
          </p:nvGrpSpPr>
          <p:grpSpPr>
            <a:xfrm>
              <a:off x="10082783" y="2677269"/>
              <a:ext cx="557485" cy="369332"/>
              <a:chOff x="9049406" y="2660997"/>
              <a:chExt cx="557485" cy="369332"/>
            </a:xfrm>
          </p:grpSpPr>
          <p:sp>
            <p:nvSpPr>
              <p:cNvPr id="112" name="Oval 111">
                <a:extLst>
                  <a:ext uri="{FF2B5EF4-FFF2-40B4-BE49-F238E27FC236}">
                    <a16:creationId xmlns:a16="http://schemas.microsoft.com/office/drawing/2014/main" id="{DDBDBA41-2E99-3345-B7FF-F318F2314671}"/>
                  </a:ext>
                </a:extLst>
              </p:cNvPr>
              <p:cNvSpPr/>
              <p:nvPr/>
            </p:nvSpPr>
            <p:spPr>
              <a:xfrm flipV="1">
                <a:off x="9049406" y="2797125"/>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AD225779-EBBD-5F49-BE37-1F99A9266B93}"/>
                  </a:ext>
                </a:extLst>
              </p:cNvPr>
              <p:cNvSpPr txBox="1"/>
              <p:nvPr/>
            </p:nvSpPr>
            <p:spPr>
              <a:xfrm>
                <a:off x="9188187" y="2660997"/>
                <a:ext cx="418704" cy="369332"/>
              </a:xfrm>
              <a:prstGeom prst="rect">
                <a:avLst/>
              </a:prstGeom>
              <a:noFill/>
            </p:spPr>
            <p:txBody>
              <a:bodyPr wrap="none" rtlCol="0">
                <a:spAutoFit/>
              </a:bodyPr>
              <a:lstStyle/>
              <a:p>
                <a:r>
                  <a:rPr lang="en-US" dirty="0"/>
                  <a:t>12</a:t>
                </a:r>
              </a:p>
            </p:txBody>
          </p:sp>
        </p:grpSp>
        <p:sp>
          <p:nvSpPr>
            <p:cNvPr id="111" name="TextBox 110">
              <a:extLst>
                <a:ext uri="{FF2B5EF4-FFF2-40B4-BE49-F238E27FC236}">
                  <a16:creationId xmlns:a16="http://schemas.microsoft.com/office/drawing/2014/main" id="{38131437-6AF4-194A-B93B-98FBE657D0EA}"/>
                </a:ext>
              </a:extLst>
            </p:cNvPr>
            <p:cNvSpPr txBox="1"/>
            <p:nvPr/>
          </p:nvSpPr>
          <p:spPr>
            <a:xfrm>
              <a:off x="9730493" y="2184761"/>
              <a:ext cx="1390317" cy="369332"/>
            </a:xfrm>
            <a:prstGeom prst="rect">
              <a:avLst/>
            </a:prstGeom>
            <a:noFill/>
            <a:ln>
              <a:noFill/>
            </a:ln>
          </p:spPr>
          <p:txBody>
            <a:bodyPr wrap="none" rtlCol="0" anchor="ctr">
              <a:spAutoFit/>
            </a:bodyPr>
            <a:lstStyle/>
            <a:p>
              <a:r>
                <a:rPr lang="en-US" dirty="0">
                  <a:solidFill>
                    <a:schemeClr val="tx1"/>
                  </a:solidFill>
                </a:rPr>
                <a:t># of Lectures</a:t>
              </a:r>
            </a:p>
          </p:txBody>
        </p:sp>
      </p:grpSp>
      <p:sp>
        <p:nvSpPr>
          <p:cNvPr id="3" name="TextBox 2">
            <a:extLst>
              <a:ext uri="{FF2B5EF4-FFF2-40B4-BE49-F238E27FC236}">
                <a16:creationId xmlns:a16="http://schemas.microsoft.com/office/drawing/2014/main" id="{2921CB2D-8113-D14D-8128-BFBF70CC4A52}"/>
              </a:ext>
            </a:extLst>
          </p:cNvPr>
          <p:cNvSpPr txBox="1"/>
          <p:nvPr/>
        </p:nvSpPr>
        <p:spPr>
          <a:xfrm>
            <a:off x="94202" y="2513012"/>
            <a:ext cx="8898505" cy="461665"/>
          </a:xfrm>
          <a:prstGeom prst="rect">
            <a:avLst/>
          </a:prstGeom>
          <a:noFill/>
        </p:spPr>
        <p:txBody>
          <a:bodyPr wrap="square" rtlCol="0">
            <a:spAutoFit/>
          </a:bodyPr>
          <a:lstStyle/>
          <a:p>
            <a:r>
              <a:rPr lang="en-US" dirty="0"/>
              <a:t>            </a:t>
            </a:r>
            <a:r>
              <a:rPr lang="en-US" sz="2400" b="1" dirty="0">
                <a:solidFill>
                  <a:schemeClr val="accent1"/>
                </a:solidFill>
              </a:rPr>
              <a:t>// Click this Row</a:t>
            </a:r>
            <a:endParaRPr lang="en-US" dirty="0"/>
          </a:p>
        </p:txBody>
      </p:sp>
    </p:spTree>
    <p:extLst>
      <p:ext uri="{BB962C8B-B14F-4D97-AF65-F5344CB8AC3E}">
        <p14:creationId xmlns:p14="http://schemas.microsoft.com/office/powerpoint/2010/main" val="172386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2933DF4-A1AC-A74D-9B47-7E0DFF1CADDD}"/>
              </a:ext>
            </a:extLst>
          </p:cNvPr>
          <p:cNvGraphicFramePr>
            <a:graphicFrameLocks noGrp="1"/>
          </p:cNvGraphicFramePr>
          <p:nvPr>
            <p:extLst>
              <p:ext uri="{D42A27DB-BD31-4B8C-83A1-F6EECF244321}">
                <p14:modId xmlns:p14="http://schemas.microsoft.com/office/powerpoint/2010/main" val="4115842425"/>
              </p:ext>
            </p:extLst>
          </p:nvPr>
        </p:nvGraphicFramePr>
        <p:xfrm>
          <a:off x="1563029" y="944678"/>
          <a:ext cx="7743681" cy="804250"/>
        </p:xfrm>
        <a:graphic>
          <a:graphicData uri="http://schemas.openxmlformats.org/drawingml/2006/table">
            <a:tbl>
              <a:tblPr firstRow="1" bandRow="1">
                <a:tableStyleId>{69012ECD-51FC-41F1-AA8D-1B2483CD663E}</a:tableStyleId>
              </a:tblPr>
              <a:tblGrid>
                <a:gridCol w="1609788">
                  <a:extLst>
                    <a:ext uri="{9D8B030D-6E8A-4147-A177-3AD203B41FA5}">
                      <a16:colId xmlns:a16="http://schemas.microsoft.com/office/drawing/2014/main" val="2509394018"/>
                    </a:ext>
                  </a:extLst>
                </a:gridCol>
                <a:gridCol w="1282262">
                  <a:extLst>
                    <a:ext uri="{9D8B030D-6E8A-4147-A177-3AD203B41FA5}">
                      <a16:colId xmlns:a16="http://schemas.microsoft.com/office/drawing/2014/main" val="1100469347"/>
                    </a:ext>
                  </a:extLst>
                </a:gridCol>
                <a:gridCol w="1040524">
                  <a:extLst>
                    <a:ext uri="{9D8B030D-6E8A-4147-A177-3AD203B41FA5}">
                      <a16:colId xmlns:a16="http://schemas.microsoft.com/office/drawing/2014/main" val="2034510622"/>
                    </a:ext>
                  </a:extLst>
                </a:gridCol>
                <a:gridCol w="1366345">
                  <a:extLst>
                    <a:ext uri="{9D8B030D-6E8A-4147-A177-3AD203B41FA5}">
                      <a16:colId xmlns:a16="http://schemas.microsoft.com/office/drawing/2014/main" val="4241165222"/>
                    </a:ext>
                  </a:extLst>
                </a:gridCol>
                <a:gridCol w="1439917">
                  <a:extLst>
                    <a:ext uri="{9D8B030D-6E8A-4147-A177-3AD203B41FA5}">
                      <a16:colId xmlns:a16="http://schemas.microsoft.com/office/drawing/2014/main" val="3635117665"/>
                    </a:ext>
                  </a:extLst>
                </a:gridCol>
                <a:gridCol w="1004845">
                  <a:extLst>
                    <a:ext uri="{9D8B030D-6E8A-4147-A177-3AD203B41FA5}">
                      <a16:colId xmlns:a16="http://schemas.microsoft.com/office/drawing/2014/main" val="2798605860"/>
                    </a:ext>
                  </a:extLst>
                </a:gridCol>
              </a:tblGrid>
              <a:tr h="402125">
                <a:tc>
                  <a:txBody>
                    <a:bodyPr/>
                    <a:lstStyle/>
                    <a:p>
                      <a:pPr algn="ctr"/>
                      <a:r>
                        <a:rPr lang="en-US" dirty="0"/>
                        <a:t>Version Name </a:t>
                      </a:r>
                    </a:p>
                  </a:txBody>
                  <a:tcPr/>
                </a:tc>
                <a:tc>
                  <a:txBody>
                    <a:bodyPr/>
                    <a:lstStyle/>
                    <a:p>
                      <a:pPr algn="ctr"/>
                      <a:r>
                        <a:rPr lang="en-US" dirty="0"/>
                        <a:t>School</a:t>
                      </a:r>
                    </a:p>
                  </a:txBody>
                  <a:tcPr/>
                </a:tc>
                <a:tc>
                  <a:txBody>
                    <a:bodyPr/>
                    <a:lstStyle/>
                    <a:p>
                      <a:pPr algn="ctr"/>
                      <a:r>
                        <a:rPr lang="en-US" dirty="0"/>
                        <a:t>Year</a:t>
                      </a:r>
                    </a:p>
                  </a:txBody>
                  <a:tcPr/>
                </a:tc>
                <a:tc>
                  <a:txBody>
                    <a:bodyPr/>
                    <a:lstStyle/>
                    <a:p>
                      <a:pPr algn="ctr"/>
                      <a:r>
                        <a:rPr lang="en-US" dirty="0"/>
                        <a:t># of Lecture</a:t>
                      </a:r>
                    </a:p>
                  </a:txBody>
                  <a:tcPr/>
                </a:tc>
                <a:tc>
                  <a:txBody>
                    <a:bodyPr/>
                    <a:lstStyle/>
                    <a:p>
                      <a:pPr algn="ctr"/>
                      <a:r>
                        <a:rPr lang="en-US" dirty="0"/>
                        <a:t>Student Year</a:t>
                      </a:r>
                    </a:p>
                  </a:txBody>
                  <a:tcPr/>
                </a:tc>
                <a:tc>
                  <a:txBody>
                    <a:bodyPr/>
                    <a:lstStyle/>
                    <a:p>
                      <a:pPr algn="ctr"/>
                      <a:r>
                        <a:rPr lang="en-US" dirty="0"/>
                        <a:t>Referred</a:t>
                      </a:r>
                    </a:p>
                  </a:txBody>
                  <a:tcPr/>
                </a:tc>
                <a:extLst>
                  <a:ext uri="{0D108BD9-81ED-4DB2-BD59-A6C34878D82A}">
                    <a16:rowId xmlns:a16="http://schemas.microsoft.com/office/drawing/2014/main" val="2983540206"/>
                  </a:ext>
                </a:extLst>
              </a:tr>
              <a:tr h="402125">
                <a:tc>
                  <a:txBody>
                    <a:bodyPr/>
                    <a:lstStyle/>
                    <a:p>
                      <a:pPr algn="l"/>
                      <a:r>
                        <a:rPr lang="en-US" dirty="0"/>
                        <a:t>Daniel-1</a:t>
                      </a:r>
                    </a:p>
                  </a:txBody>
                  <a:tcPr/>
                </a:tc>
                <a:tc>
                  <a:txBody>
                    <a:bodyPr/>
                    <a:lstStyle/>
                    <a:p>
                      <a:pPr algn="ctr"/>
                      <a:r>
                        <a:rPr lang="en-US" dirty="0"/>
                        <a:t>SCHOOL_D</a:t>
                      </a:r>
                    </a:p>
                  </a:txBody>
                  <a:tcPr/>
                </a:tc>
                <a:tc>
                  <a:txBody>
                    <a:bodyPr/>
                    <a:lstStyle/>
                    <a:p>
                      <a:pPr algn="ctr"/>
                      <a:r>
                        <a:rPr lang="en-US" dirty="0"/>
                        <a:t>2018</a:t>
                      </a:r>
                    </a:p>
                  </a:txBody>
                  <a:tcPr/>
                </a:tc>
                <a:tc>
                  <a:txBody>
                    <a:bodyPr/>
                    <a:lstStyle/>
                    <a:p>
                      <a:pPr algn="ctr"/>
                      <a:r>
                        <a:rPr lang="en-US" dirty="0"/>
                        <a:t>7</a:t>
                      </a:r>
                    </a:p>
                  </a:txBody>
                  <a:tcPr/>
                </a:tc>
                <a:tc>
                  <a:txBody>
                    <a:bodyPr/>
                    <a:lstStyle/>
                    <a:p>
                      <a:pPr algn="ctr"/>
                      <a:r>
                        <a:rPr lang="en-US" dirty="0"/>
                        <a:t>7</a:t>
                      </a:r>
                    </a:p>
                  </a:txBody>
                  <a:tcPr/>
                </a:tc>
                <a:tc>
                  <a:txBody>
                    <a:bodyPr/>
                    <a:lstStyle/>
                    <a:p>
                      <a:pPr algn="ctr"/>
                      <a:r>
                        <a:rPr lang="en-US" dirty="0"/>
                        <a:t>42</a:t>
                      </a:r>
                    </a:p>
                  </a:txBody>
                  <a:tcPr/>
                </a:tc>
                <a:extLst>
                  <a:ext uri="{0D108BD9-81ED-4DB2-BD59-A6C34878D82A}">
                    <a16:rowId xmlns:a16="http://schemas.microsoft.com/office/drawing/2014/main" val="26541515"/>
                  </a:ext>
                </a:extLst>
              </a:tr>
            </a:tbl>
          </a:graphicData>
        </a:graphic>
      </p:graphicFrame>
      <p:sp>
        <p:nvSpPr>
          <p:cNvPr id="12" name="Rectangle 11">
            <a:extLst>
              <a:ext uri="{FF2B5EF4-FFF2-40B4-BE49-F238E27FC236}">
                <a16:creationId xmlns:a16="http://schemas.microsoft.com/office/drawing/2014/main" id="{F1F3021F-0145-8846-84E5-F3045F9287FA}"/>
              </a:ext>
            </a:extLst>
          </p:cNvPr>
          <p:cNvSpPr/>
          <p:nvPr/>
        </p:nvSpPr>
        <p:spPr>
          <a:xfrm>
            <a:off x="1563029" y="1748928"/>
            <a:ext cx="7743680" cy="49115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D073F1A-134A-0848-9500-9C57329572CA}"/>
              </a:ext>
            </a:extLst>
          </p:cNvPr>
          <p:cNvSpPr txBox="1"/>
          <p:nvPr/>
        </p:nvSpPr>
        <p:spPr>
          <a:xfrm>
            <a:off x="1563022" y="2272410"/>
            <a:ext cx="2070952" cy="369332"/>
          </a:xfrm>
          <a:prstGeom prst="rect">
            <a:avLst/>
          </a:prstGeom>
          <a:noFill/>
        </p:spPr>
        <p:txBody>
          <a:bodyPr wrap="none" rtlCol="0">
            <a:spAutoFit/>
          </a:bodyPr>
          <a:lstStyle/>
          <a:p>
            <a:r>
              <a:rPr lang="en-US" dirty="0"/>
              <a:t>Version Description:</a:t>
            </a:r>
          </a:p>
        </p:txBody>
      </p:sp>
      <p:sp>
        <p:nvSpPr>
          <p:cNvPr id="14" name="Rectangle 13">
            <a:extLst>
              <a:ext uri="{FF2B5EF4-FFF2-40B4-BE49-F238E27FC236}">
                <a16:creationId xmlns:a16="http://schemas.microsoft.com/office/drawing/2014/main" id="{055E1526-CBF6-944C-A592-102D326BA5C4}"/>
              </a:ext>
            </a:extLst>
          </p:cNvPr>
          <p:cNvSpPr/>
          <p:nvPr/>
        </p:nvSpPr>
        <p:spPr>
          <a:xfrm>
            <a:off x="1563027" y="1748927"/>
            <a:ext cx="7743680"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6DBF27E-0B2D-3A41-BE15-45FEE7DFFEDB}"/>
              </a:ext>
            </a:extLst>
          </p:cNvPr>
          <p:cNvSpPr/>
          <p:nvPr/>
        </p:nvSpPr>
        <p:spPr>
          <a:xfrm>
            <a:off x="7787268" y="1748927"/>
            <a:ext cx="1519439" cy="4834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0819F73-7197-CA43-85E0-633D6ED62603}"/>
              </a:ext>
            </a:extLst>
          </p:cNvPr>
          <p:cNvSpPr txBox="1"/>
          <p:nvPr/>
        </p:nvSpPr>
        <p:spPr>
          <a:xfrm>
            <a:off x="7943946" y="1805999"/>
            <a:ext cx="1195264" cy="369332"/>
          </a:xfrm>
          <a:prstGeom prst="rect">
            <a:avLst/>
          </a:prstGeom>
          <a:noFill/>
        </p:spPr>
        <p:txBody>
          <a:bodyPr wrap="none" rtlCol="0">
            <a:spAutoFit/>
          </a:bodyPr>
          <a:lstStyle/>
          <a:p>
            <a:pPr algn="ctr"/>
            <a:r>
              <a:rPr lang="en-US" dirty="0"/>
              <a:t> Download</a:t>
            </a:r>
          </a:p>
        </p:txBody>
      </p:sp>
      <p:sp>
        <p:nvSpPr>
          <p:cNvPr id="24" name="TextBox 23">
            <a:extLst>
              <a:ext uri="{FF2B5EF4-FFF2-40B4-BE49-F238E27FC236}">
                <a16:creationId xmlns:a16="http://schemas.microsoft.com/office/drawing/2014/main" id="{B405ECF7-7519-C149-905B-87C4B9DF1BEC}"/>
              </a:ext>
            </a:extLst>
          </p:cNvPr>
          <p:cNvSpPr txBox="1"/>
          <p:nvPr/>
        </p:nvSpPr>
        <p:spPr>
          <a:xfrm>
            <a:off x="1643830" y="2681749"/>
            <a:ext cx="3503903" cy="3416320"/>
          </a:xfrm>
          <a:prstGeom prst="rect">
            <a:avLst/>
          </a:prstGeom>
          <a:noFill/>
        </p:spPr>
        <p:txBody>
          <a:bodyPr wrap="square" rtlCol="0">
            <a:spAutoFit/>
          </a:bodyPr>
          <a:lstStyle/>
          <a:p>
            <a:r>
              <a:rPr lang="en-US" dirty="0"/>
              <a:t>---------------------------------------</a:t>
            </a:r>
          </a:p>
          <a:p>
            <a:r>
              <a:rPr lang="en-US" dirty="0"/>
              <a:t>-----------------------------------------------</a:t>
            </a:r>
          </a:p>
          <a:p>
            <a:r>
              <a:rPr lang="en-US" dirty="0"/>
              <a:t>-----------------------------------</a:t>
            </a:r>
          </a:p>
          <a:p>
            <a:r>
              <a:rPr lang="en-US" dirty="0"/>
              <a:t>-----------------------------------------------</a:t>
            </a:r>
          </a:p>
          <a:p>
            <a:r>
              <a:rPr lang="en-US" dirty="0"/>
              <a:t>--------------------------------------------</a:t>
            </a:r>
          </a:p>
          <a:p>
            <a:r>
              <a:rPr lang="en-US" dirty="0"/>
              <a:t>-----------------------------------------------</a:t>
            </a:r>
          </a:p>
          <a:p>
            <a:r>
              <a:rPr lang="en-US" dirty="0"/>
              <a:t>-----------------------------------------------</a:t>
            </a:r>
          </a:p>
          <a:p>
            <a:endParaRPr lang="en-US" dirty="0"/>
          </a:p>
          <a:p>
            <a:r>
              <a:rPr lang="en-US" dirty="0"/>
              <a:t>---------------------------------------------------------</a:t>
            </a:r>
          </a:p>
          <a:p>
            <a:r>
              <a:rPr lang="en-US" dirty="0"/>
              <a:t>-----------------------------------------------------------------------------------</a:t>
            </a:r>
          </a:p>
        </p:txBody>
      </p:sp>
      <p:sp>
        <p:nvSpPr>
          <p:cNvPr id="25" name="Rectangle 24">
            <a:extLst>
              <a:ext uri="{FF2B5EF4-FFF2-40B4-BE49-F238E27FC236}">
                <a16:creationId xmlns:a16="http://schemas.microsoft.com/office/drawing/2014/main" id="{6888AAE0-9BB6-A545-9D87-69704E05CA02}"/>
              </a:ext>
            </a:extLst>
          </p:cNvPr>
          <p:cNvSpPr/>
          <p:nvPr/>
        </p:nvSpPr>
        <p:spPr>
          <a:xfrm>
            <a:off x="6257011" y="1748926"/>
            <a:ext cx="1519439" cy="4834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As Base</a:t>
            </a:r>
          </a:p>
        </p:txBody>
      </p:sp>
      <p:sp>
        <p:nvSpPr>
          <p:cNvPr id="26" name="Action Button: Back or Previous 25">
            <a:hlinkClick r:id="" action="ppaction://hlinkshowjump?jump=previousslide" highlightClick="1"/>
            <a:extLst>
              <a:ext uri="{FF2B5EF4-FFF2-40B4-BE49-F238E27FC236}">
                <a16:creationId xmlns:a16="http://schemas.microsoft.com/office/drawing/2014/main" id="{56F55C54-602D-E94D-9835-465BCC7AFD95}"/>
              </a:ext>
            </a:extLst>
          </p:cNvPr>
          <p:cNvSpPr/>
          <p:nvPr/>
        </p:nvSpPr>
        <p:spPr>
          <a:xfrm>
            <a:off x="94592" y="553998"/>
            <a:ext cx="378374" cy="3693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EDD9E9F-24EB-6540-B163-AB24E69492AA}"/>
              </a:ext>
            </a:extLst>
          </p:cNvPr>
          <p:cNvSpPr txBox="1"/>
          <p:nvPr/>
        </p:nvSpPr>
        <p:spPr>
          <a:xfrm>
            <a:off x="472966" y="562068"/>
            <a:ext cx="693683" cy="369332"/>
          </a:xfrm>
          <a:prstGeom prst="rect">
            <a:avLst/>
          </a:prstGeom>
          <a:noFill/>
        </p:spPr>
        <p:txBody>
          <a:bodyPr wrap="square" rtlCol="0">
            <a:spAutoFit/>
          </a:bodyPr>
          <a:lstStyle/>
          <a:p>
            <a:r>
              <a:rPr lang="en-US" dirty="0"/>
              <a:t>Back</a:t>
            </a:r>
          </a:p>
        </p:txBody>
      </p:sp>
      <p:sp>
        <p:nvSpPr>
          <p:cNvPr id="28" name="TextBox 27">
            <a:extLst>
              <a:ext uri="{FF2B5EF4-FFF2-40B4-BE49-F238E27FC236}">
                <a16:creationId xmlns:a16="http://schemas.microsoft.com/office/drawing/2014/main" id="{3D6104DA-926C-1349-8701-01C216CD26FC}"/>
              </a:ext>
            </a:extLst>
          </p:cNvPr>
          <p:cNvSpPr txBox="1"/>
          <p:nvPr/>
        </p:nvSpPr>
        <p:spPr>
          <a:xfrm>
            <a:off x="5329793" y="2312417"/>
            <a:ext cx="1749453" cy="369332"/>
          </a:xfrm>
          <a:prstGeom prst="rect">
            <a:avLst/>
          </a:prstGeom>
          <a:noFill/>
        </p:spPr>
        <p:txBody>
          <a:bodyPr wrap="none" rtlCol="0">
            <a:spAutoFit/>
          </a:bodyPr>
          <a:lstStyle/>
          <a:p>
            <a:r>
              <a:rPr lang="en-US" dirty="0"/>
              <a:t>Version Content:</a:t>
            </a:r>
          </a:p>
        </p:txBody>
      </p:sp>
      <p:sp>
        <p:nvSpPr>
          <p:cNvPr id="30" name="TextBox 29">
            <a:extLst>
              <a:ext uri="{FF2B5EF4-FFF2-40B4-BE49-F238E27FC236}">
                <a16:creationId xmlns:a16="http://schemas.microsoft.com/office/drawing/2014/main" id="{E07E538F-6C19-FC4C-93EC-8A571FB8835B}"/>
              </a:ext>
            </a:extLst>
          </p:cNvPr>
          <p:cNvSpPr txBox="1"/>
          <p:nvPr/>
        </p:nvSpPr>
        <p:spPr>
          <a:xfrm>
            <a:off x="5329793" y="2681749"/>
            <a:ext cx="3503903"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Lecture1</a:t>
            </a:r>
          </a:p>
          <a:p>
            <a:pPr marL="285750" indent="-285750">
              <a:buFont typeface="Arial" panose="020B0604020202020204" pitchFamily="34" charset="0"/>
              <a:buChar char="•"/>
            </a:pPr>
            <a:r>
              <a:rPr lang="en-US" b="1" dirty="0"/>
              <a:t>Lecture2</a:t>
            </a:r>
          </a:p>
          <a:p>
            <a:pPr marL="285750" indent="-285750">
              <a:buFont typeface="Arial" panose="020B0604020202020204" pitchFamily="34" charset="0"/>
              <a:buChar char="•"/>
            </a:pPr>
            <a:r>
              <a:rPr lang="en-US" b="1" dirty="0"/>
              <a:t>Lecture3</a:t>
            </a:r>
          </a:p>
          <a:p>
            <a:pPr marL="285750" indent="-285750">
              <a:buFont typeface="Arial" panose="020B0604020202020204" pitchFamily="34" charset="0"/>
              <a:buChar char="•"/>
            </a:pPr>
            <a:r>
              <a:rPr lang="en-US" b="1" dirty="0"/>
              <a:t>Lecture4</a:t>
            </a:r>
          </a:p>
          <a:p>
            <a:pPr marL="285750" indent="-285750">
              <a:buFont typeface="Arial" panose="020B0604020202020204" pitchFamily="34" charset="0"/>
              <a:buChar char="•"/>
            </a:pPr>
            <a:r>
              <a:rPr lang="en-US" b="1" dirty="0"/>
              <a:t>Lecture5</a:t>
            </a:r>
          </a:p>
          <a:p>
            <a:pPr marL="285750" indent="-285750">
              <a:buFont typeface="Arial" panose="020B0604020202020204" pitchFamily="34" charset="0"/>
              <a:buChar char="•"/>
            </a:pPr>
            <a:r>
              <a:rPr lang="en-US" b="1" dirty="0"/>
              <a:t>Lecture6</a:t>
            </a:r>
          </a:p>
          <a:p>
            <a:pPr marL="285750" indent="-285750">
              <a:buFont typeface="Arial" panose="020B0604020202020204" pitchFamily="34" charset="0"/>
              <a:buChar char="•"/>
            </a:pPr>
            <a:r>
              <a:rPr lang="en-US" b="1" dirty="0"/>
              <a:t>Lecture7</a:t>
            </a:r>
          </a:p>
          <a:p>
            <a:pPr marL="285750" indent="-285750">
              <a:buFont typeface="Arial" panose="020B0604020202020204" pitchFamily="34" charset="0"/>
              <a:buChar char="•"/>
            </a:pPr>
            <a:r>
              <a:rPr lang="en-US" dirty="0" err="1"/>
              <a:t>LecturePlanDoc.docx</a:t>
            </a:r>
            <a:endParaRPr lang="en-US" dirty="0"/>
          </a:p>
        </p:txBody>
      </p:sp>
      <p:sp>
        <p:nvSpPr>
          <p:cNvPr id="31" name="Rounded Rectangle 30">
            <a:extLst>
              <a:ext uri="{FF2B5EF4-FFF2-40B4-BE49-F238E27FC236}">
                <a16:creationId xmlns:a16="http://schemas.microsoft.com/office/drawing/2014/main" id="{5967EE3F-9078-274B-A844-F6B6D6F80878}"/>
              </a:ext>
            </a:extLst>
          </p:cNvPr>
          <p:cNvSpPr/>
          <p:nvPr/>
        </p:nvSpPr>
        <p:spPr>
          <a:xfrm>
            <a:off x="7787268" y="2395624"/>
            <a:ext cx="4303794" cy="2150789"/>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Use As Base Version for your new version </a:t>
            </a:r>
          </a:p>
          <a:p>
            <a:pPr marL="285750" indent="-285750">
              <a:buFont typeface="Arial" panose="020B0604020202020204" pitchFamily="34" charset="0"/>
              <a:buChar char="•"/>
            </a:pPr>
            <a:r>
              <a:rPr lang="en-US" sz="2000" b="1" dirty="0">
                <a:solidFill>
                  <a:schemeClr val="tx1"/>
                </a:solidFill>
              </a:rPr>
              <a:t>Download zip.</a:t>
            </a:r>
          </a:p>
          <a:p>
            <a:pPr marL="285750" indent="-285750">
              <a:buFont typeface="Arial" panose="020B0604020202020204" pitchFamily="34" charset="0"/>
              <a:buChar char="•"/>
            </a:pPr>
            <a:r>
              <a:rPr lang="en-US" sz="2000" b="1" dirty="0">
                <a:solidFill>
                  <a:schemeClr val="tx1"/>
                </a:solidFill>
              </a:rPr>
              <a:t>Bold face means directories, which can be expanded by clicking over it (not Installed in prototype)</a:t>
            </a:r>
          </a:p>
        </p:txBody>
      </p:sp>
      <p:grpSp>
        <p:nvGrpSpPr>
          <p:cNvPr id="23" name="Group 22">
            <a:extLst>
              <a:ext uri="{FF2B5EF4-FFF2-40B4-BE49-F238E27FC236}">
                <a16:creationId xmlns:a16="http://schemas.microsoft.com/office/drawing/2014/main" id="{CA4112F9-F2DA-FD4E-8FAD-DAA68E4909FB}"/>
              </a:ext>
            </a:extLst>
          </p:cNvPr>
          <p:cNvGrpSpPr/>
          <p:nvPr/>
        </p:nvGrpSpPr>
        <p:grpSpPr>
          <a:xfrm>
            <a:off x="-5241" y="0"/>
            <a:ext cx="12186731" cy="483476"/>
            <a:chOff x="-5242" y="0"/>
            <a:chExt cx="12186731" cy="483476"/>
          </a:xfrm>
        </p:grpSpPr>
        <p:grpSp>
          <p:nvGrpSpPr>
            <p:cNvPr id="29" name="Group 28">
              <a:extLst>
                <a:ext uri="{FF2B5EF4-FFF2-40B4-BE49-F238E27FC236}">
                  <a16:creationId xmlns:a16="http://schemas.microsoft.com/office/drawing/2014/main" id="{6F0AD3DC-DCE0-AB40-9629-5988CB7C9CDF}"/>
                </a:ext>
              </a:extLst>
            </p:cNvPr>
            <p:cNvGrpSpPr/>
            <p:nvPr/>
          </p:nvGrpSpPr>
          <p:grpSpPr>
            <a:xfrm>
              <a:off x="-5242" y="0"/>
              <a:ext cx="12186731" cy="483476"/>
              <a:chOff x="-5242" y="0"/>
              <a:chExt cx="12186731" cy="483476"/>
            </a:xfrm>
          </p:grpSpPr>
          <p:sp>
            <p:nvSpPr>
              <p:cNvPr id="33" name="Rectangle 32">
                <a:extLst>
                  <a:ext uri="{FF2B5EF4-FFF2-40B4-BE49-F238E27FC236}">
                    <a16:creationId xmlns:a16="http://schemas.microsoft.com/office/drawing/2014/main" id="{469DF34B-80BB-354D-B58A-90C67BEA05D9}"/>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hlinkClick r:id="rId2" action="ppaction://hlinksldjump"/>
                <a:extLst>
                  <a:ext uri="{FF2B5EF4-FFF2-40B4-BE49-F238E27FC236}">
                    <a16:creationId xmlns:a16="http://schemas.microsoft.com/office/drawing/2014/main" id="{001C118C-D854-D44B-884F-9BBCFC305700}"/>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35" name="Rectangle 34">
                <a:hlinkClick r:id="rId3" action="ppaction://hlinksldjump"/>
                <a:extLst>
                  <a:ext uri="{FF2B5EF4-FFF2-40B4-BE49-F238E27FC236}">
                    <a16:creationId xmlns:a16="http://schemas.microsoft.com/office/drawing/2014/main" id="{3A0B6CA1-09FF-1C4A-B72D-80064899574D}"/>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36" name="Rectangle 35">
                <a:hlinkClick r:id="rId4" action="ppaction://hlinksldjump"/>
                <a:extLst>
                  <a:ext uri="{FF2B5EF4-FFF2-40B4-BE49-F238E27FC236}">
                    <a16:creationId xmlns:a16="http://schemas.microsoft.com/office/drawing/2014/main" id="{3AD4C952-E506-B24D-B137-5519C01853D9}"/>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37" name="UserAccountButton">
                <a:extLst>
                  <a:ext uri="{FF2B5EF4-FFF2-40B4-BE49-F238E27FC236}">
                    <a16:creationId xmlns:a16="http://schemas.microsoft.com/office/drawing/2014/main" id="{6D747010-48D3-0F4A-BE7A-EE5EC96B2A6B}"/>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32" name="Rectangle 31">
              <a:hlinkClick r:id="rId5" action="ppaction://hlinksldjump"/>
              <a:extLst>
                <a:ext uri="{FF2B5EF4-FFF2-40B4-BE49-F238E27FC236}">
                  <a16:creationId xmlns:a16="http://schemas.microsoft.com/office/drawing/2014/main" id="{62BE4AE2-4394-854B-9288-389843A0FFCC}"/>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Data Base </a:t>
              </a:r>
            </a:p>
          </p:txBody>
        </p:sp>
      </p:grpSp>
    </p:spTree>
    <p:extLst>
      <p:ext uri="{BB962C8B-B14F-4D97-AF65-F5344CB8AC3E}">
        <p14:creationId xmlns:p14="http://schemas.microsoft.com/office/powerpoint/2010/main" val="15844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5FE8563-826C-744E-8B64-3819B8EC8A1B}"/>
              </a:ext>
            </a:extLst>
          </p:cNvPr>
          <p:cNvSpPr/>
          <p:nvPr/>
        </p:nvSpPr>
        <p:spPr>
          <a:xfrm>
            <a:off x="3281862" y="606710"/>
            <a:ext cx="5252538" cy="730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chemeClr val="tx1"/>
                </a:solidFill>
              </a:rPr>
              <a:t>2. Set Up Curriculum</a:t>
            </a:r>
          </a:p>
        </p:txBody>
      </p:sp>
      <p:sp>
        <p:nvSpPr>
          <p:cNvPr id="35" name="Action Button: Back or Previous 34">
            <a:hlinkClick r:id="" action="ppaction://hlinkshowjump?jump=previousslide" highlightClick="1"/>
            <a:extLst>
              <a:ext uri="{FF2B5EF4-FFF2-40B4-BE49-F238E27FC236}">
                <a16:creationId xmlns:a16="http://schemas.microsoft.com/office/drawing/2014/main" id="{82129219-3BFD-B247-852C-659F319F9222}"/>
              </a:ext>
            </a:extLst>
          </p:cNvPr>
          <p:cNvSpPr/>
          <p:nvPr/>
        </p:nvSpPr>
        <p:spPr>
          <a:xfrm>
            <a:off x="94592" y="553998"/>
            <a:ext cx="378374" cy="3693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82CC049-A6FD-3549-AC23-296490742F9D}"/>
              </a:ext>
            </a:extLst>
          </p:cNvPr>
          <p:cNvSpPr txBox="1"/>
          <p:nvPr/>
        </p:nvSpPr>
        <p:spPr>
          <a:xfrm>
            <a:off x="472966" y="562068"/>
            <a:ext cx="693683" cy="369332"/>
          </a:xfrm>
          <a:prstGeom prst="rect">
            <a:avLst/>
          </a:prstGeom>
          <a:noFill/>
        </p:spPr>
        <p:txBody>
          <a:bodyPr wrap="square" rtlCol="0">
            <a:spAutoFit/>
          </a:bodyPr>
          <a:lstStyle/>
          <a:p>
            <a:r>
              <a:rPr lang="en-US" dirty="0"/>
              <a:t>Back</a:t>
            </a:r>
          </a:p>
        </p:txBody>
      </p:sp>
      <p:sp>
        <p:nvSpPr>
          <p:cNvPr id="20" name="Rectangle 19">
            <a:extLst>
              <a:ext uri="{FF2B5EF4-FFF2-40B4-BE49-F238E27FC236}">
                <a16:creationId xmlns:a16="http://schemas.microsoft.com/office/drawing/2014/main" id="{12187E1A-9D9B-E547-8DCF-F788BF886749}"/>
              </a:ext>
            </a:extLst>
          </p:cNvPr>
          <p:cNvSpPr/>
          <p:nvPr/>
        </p:nvSpPr>
        <p:spPr>
          <a:xfrm>
            <a:off x="3418229" y="1785000"/>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F370591-7943-0942-A6E9-3D823C4C90B3}"/>
              </a:ext>
            </a:extLst>
          </p:cNvPr>
          <p:cNvSpPr txBox="1"/>
          <p:nvPr/>
        </p:nvSpPr>
        <p:spPr>
          <a:xfrm>
            <a:off x="3418229" y="1415668"/>
            <a:ext cx="2305825" cy="369332"/>
          </a:xfrm>
          <a:prstGeom prst="rect">
            <a:avLst/>
          </a:prstGeom>
          <a:noFill/>
        </p:spPr>
        <p:txBody>
          <a:bodyPr wrap="square" rtlCol="0">
            <a:spAutoFit/>
          </a:bodyPr>
          <a:lstStyle/>
          <a:p>
            <a:r>
              <a:rPr lang="en-US" dirty="0"/>
              <a:t>Version Name</a:t>
            </a:r>
          </a:p>
        </p:txBody>
      </p:sp>
      <p:sp>
        <p:nvSpPr>
          <p:cNvPr id="2" name="TextBox 1">
            <a:extLst>
              <a:ext uri="{FF2B5EF4-FFF2-40B4-BE49-F238E27FC236}">
                <a16:creationId xmlns:a16="http://schemas.microsoft.com/office/drawing/2014/main" id="{2B9EB5CF-7EA3-AC43-ABBE-A2C1EB7265A0}"/>
              </a:ext>
            </a:extLst>
          </p:cNvPr>
          <p:cNvSpPr txBox="1"/>
          <p:nvPr/>
        </p:nvSpPr>
        <p:spPr>
          <a:xfrm>
            <a:off x="3497058" y="1856313"/>
            <a:ext cx="877163" cy="369332"/>
          </a:xfrm>
          <a:prstGeom prst="rect">
            <a:avLst/>
          </a:prstGeom>
          <a:noFill/>
        </p:spPr>
        <p:txBody>
          <a:bodyPr wrap="none" rtlCol="0">
            <a:spAutoFit/>
          </a:bodyPr>
          <a:lstStyle/>
          <a:p>
            <a:r>
              <a:rPr lang="en-US" dirty="0">
                <a:solidFill>
                  <a:schemeClr val="bg2">
                    <a:lumMod val="90000"/>
                  </a:schemeClr>
                </a:solidFill>
              </a:rPr>
              <a:t>Linda-3</a:t>
            </a:r>
          </a:p>
        </p:txBody>
      </p:sp>
      <p:sp>
        <p:nvSpPr>
          <p:cNvPr id="47" name="TextBox 46">
            <a:extLst>
              <a:ext uri="{FF2B5EF4-FFF2-40B4-BE49-F238E27FC236}">
                <a16:creationId xmlns:a16="http://schemas.microsoft.com/office/drawing/2014/main" id="{232D3219-A335-C047-8823-DEC2011341FC}"/>
              </a:ext>
            </a:extLst>
          </p:cNvPr>
          <p:cNvSpPr txBox="1"/>
          <p:nvPr/>
        </p:nvSpPr>
        <p:spPr>
          <a:xfrm>
            <a:off x="3418229" y="2339789"/>
            <a:ext cx="2305825" cy="369332"/>
          </a:xfrm>
          <a:prstGeom prst="rect">
            <a:avLst/>
          </a:prstGeom>
          <a:noFill/>
        </p:spPr>
        <p:txBody>
          <a:bodyPr wrap="square" rtlCol="0">
            <a:spAutoFit/>
          </a:bodyPr>
          <a:lstStyle/>
          <a:p>
            <a:r>
              <a:rPr lang="en-US" dirty="0"/>
              <a:t>Access Control</a:t>
            </a:r>
          </a:p>
        </p:txBody>
      </p:sp>
      <p:grpSp>
        <p:nvGrpSpPr>
          <p:cNvPr id="15" name="Group 14">
            <a:extLst>
              <a:ext uri="{FF2B5EF4-FFF2-40B4-BE49-F238E27FC236}">
                <a16:creationId xmlns:a16="http://schemas.microsoft.com/office/drawing/2014/main" id="{4FCCE9A5-87D2-EA48-893B-47AF68A27920}"/>
              </a:ext>
            </a:extLst>
          </p:cNvPr>
          <p:cNvGrpSpPr/>
          <p:nvPr/>
        </p:nvGrpSpPr>
        <p:grpSpPr>
          <a:xfrm>
            <a:off x="3433629" y="2727394"/>
            <a:ext cx="2290424" cy="483472"/>
            <a:chOff x="3540509" y="3317829"/>
            <a:chExt cx="2290424" cy="374904"/>
          </a:xfrm>
        </p:grpSpPr>
        <p:grpSp>
          <p:nvGrpSpPr>
            <p:cNvPr id="25" name="Group 24">
              <a:extLst>
                <a:ext uri="{FF2B5EF4-FFF2-40B4-BE49-F238E27FC236}">
                  <a16:creationId xmlns:a16="http://schemas.microsoft.com/office/drawing/2014/main" id="{01BE7AC0-A4E5-F246-8D41-565C0AA20C62}"/>
                </a:ext>
              </a:extLst>
            </p:cNvPr>
            <p:cNvGrpSpPr/>
            <p:nvPr/>
          </p:nvGrpSpPr>
          <p:grpSpPr>
            <a:xfrm>
              <a:off x="3540509" y="3323401"/>
              <a:ext cx="1367104" cy="369332"/>
              <a:chOff x="9049406" y="2715118"/>
              <a:chExt cx="1367104" cy="369333"/>
            </a:xfrm>
          </p:grpSpPr>
          <p:grpSp>
            <p:nvGrpSpPr>
              <p:cNvPr id="27" name="Group 26">
                <a:extLst>
                  <a:ext uri="{FF2B5EF4-FFF2-40B4-BE49-F238E27FC236}">
                    <a16:creationId xmlns:a16="http://schemas.microsoft.com/office/drawing/2014/main" id="{481C5563-6707-3747-B2E0-AC2C6DA58D3C}"/>
                  </a:ext>
                </a:extLst>
              </p:cNvPr>
              <p:cNvGrpSpPr/>
              <p:nvPr/>
            </p:nvGrpSpPr>
            <p:grpSpPr>
              <a:xfrm>
                <a:off x="9049406" y="2715118"/>
                <a:ext cx="889307" cy="369333"/>
                <a:chOff x="9049406" y="2715111"/>
                <a:chExt cx="889307" cy="369332"/>
              </a:xfrm>
            </p:grpSpPr>
            <p:sp>
              <p:nvSpPr>
                <p:cNvPr id="45" name="Oval 44">
                  <a:extLst>
                    <a:ext uri="{FF2B5EF4-FFF2-40B4-BE49-F238E27FC236}">
                      <a16:creationId xmlns:a16="http://schemas.microsoft.com/office/drawing/2014/main" id="{C11912DF-E51F-604B-B3DE-4E2645B74E96}"/>
                    </a:ext>
                  </a:extLst>
                </p:cNvPr>
                <p:cNvSpPr/>
                <p:nvPr/>
              </p:nvSpPr>
              <p:spPr>
                <a:xfrm flipV="1">
                  <a:off x="9049406" y="2797125"/>
                  <a:ext cx="96781" cy="97077"/>
                </a:xfrm>
                <a:prstGeom prst="ellipse">
                  <a:avLst/>
                </a:prstGeom>
                <a:solidFill>
                  <a:srgbClr val="DCC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D5C9503-E9BD-6048-BC3A-3AAA22230541}"/>
                    </a:ext>
                  </a:extLst>
                </p:cNvPr>
                <p:cNvSpPr txBox="1"/>
                <p:nvPr/>
              </p:nvSpPr>
              <p:spPr>
                <a:xfrm>
                  <a:off x="9188187" y="2715111"/>
                  <a:ext cx="750526" cy="369332"/>
                </a:xfrm>
                <a:prstGeom prst="rect">
                  <a:avLst/>
                </a:prstGeom>
                <a:noFill/>
              </p:spPr>
              <p:txBody>
                <a:bodyPr wrap="none" rtlCol="0">
                  <a:spAutoFit/>
                </a:bodyPr>
                <a:lstStyle/>
                <a:p>
                  <a:r>
                    <a:rPr lang="en-US" dirty="0"/>
                    <a:t>Public</a:t>
                  </a:r>
                </a:p>
              </p:txBody>
            </p:sp>
          </p:grpSp>
          <p:sp>
            <p:nvSpPr>
              <p:cNvPr id="43" name="Oval 42">
                <a:extLst>
                  <a:ext uri="{FF2B5EF4-FFF2-40B4-BE49-F238E27FC236}">
                    <a16:creationId xmlns:a16="http://schemas.microsoft.com/office/drawing/2014/main" id="{2C158A02-A7DD-A84D-BC0F-E697FA5A4168}"/>
                  </a:ext>
                </a:extLst>
              </p:cNvPr>
              <p:cNvSpPr/>
              <p:nvPr/>
            </p:nvSpPr>
            <p:spPr>
              <a:xfrm flipV="1">
                <a:off x="10319729" y="2806744"/>
                <a:ext cx="96781" cy="9707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609560D-1313-D24D-B87B-6A8A86D3DAD8}"/>
                </a:ext>
              </a:extLst>
            </p:cNvPr>
            <p:cNvSpPr txBox="1"/>
            <p:nvPr/>
          </p:nvSpPr>
          <p:spPr>
            <a:xfrm>
              <a:off x="4995448" y="3317829"/>
              <a:ext cx="835485" cy="369332"/>
            </a:xfrm>
            <a:prstGeom prst="rect">
              <a:avLst/>
            </a:prstGeom>
            <a:noFill/>
          </p:spPr>
          <p:txBody>
            <a:bodyPr wrap="none" rtlCol="0">
              <a:spAutoFit/>
            </a:bodyPr>
            <a:lstStyle/>
            <a:p>
              <a:r>
                <a:rPr lang="en-US" dirty="0"/>
                <a:t>Private</a:t>
              </a:r>
            </a:p>
          </p:txBody>
        </p:sp>
      </p:grpSp>
      <p:sp>
        <p:nvSpPr>
          <p:cNvPr id="53" name="Rectangle 52">
            <a:extLst>
              <a:ext uri="{FF2B5EF4-FFF2-40B4-BE49-F238E27FC236}">
                <a16:creationId xmlns:a16="http://schemas.microsoft.com/office/drawing/2014/main" id="{5E860BE7-D9CC-9B47-B25E-A62C01EE6E9B}"/>
              </a:ext>
            </a:extLst>
          </p:cNvPr>
          <p:cNvSpPr/>
          <p:nvPr/>
        </p:nvSpPr>
        <p:spPr>
          <a:xfrm>
            <a:off x="4156828" y="5654394"/>
            <a:ext cx="2110156"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a:t>
            </a:r>
          </a:p>
        </p:txBody>
      </p:sp>
      <p:sp>
        <p:nvSpPr>
          <p:cNvPr id="30" name="Rectangle 29">
            <a:extLst>
              <a:ext uri="{FF2B5EF4-FFF2-40B4-BE49-F238E27FC236}">
                <a16:creationId xmlns:a16="http://schemas.microsoft.com/office/drawing/2014/main" id="{3B9F569B-446D-094C-B4A9-E8AADF400E92}"/>
              </a:ext>
            </a:extLst>
          </p:cNvPr>
          <p:cNvSpPr/>
          <p:nvPr/>
        </p:nvSpPr>
        <p:spPr>
          <a:xfrm>
            <a:off x="3418229" y="3840566"/>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7C9E1F93-138D-6F44-AC5A-261AB3A6F319}"/>
              </a:ext>
            </a:extLst>
          </p:cNvPr>
          <p:cNvSpPr txBox="1"/>
          <p:nvPr/>
        </p:nvSpPr>
        <p:spPr>
          <a:xfrm>
            <a:off x="3418229" y="3471234"/>
            <a:ext cx="2305825" cy="369332"/>
          </a:xfrm>
          <a:prstGeom prst="rect">
            <a:avLst/>
          </a:prstGeom>
          <a:noFill/>
        </p:spPr>
        <p:txBody>
          <a:bodyPr wrap="square" rtlCol="0">
            <a:spAutoFit/>
          </a:bodyPr>
          <a:lstStyle/>
          <a:p>
            <a:r>
              <a:rPr lang="en-US" dirty="0"/>
              <a:t>School</a:t>
            </a:r>
          </a:p>
        </p:txBody>
      </p:sp>
      <p:sp>
        <p:nvSpPr>
          <p:cNvPr id="12" name="TextBox 11">
            <a:extLst>
              <a:ext uri="{FF2B5EF4-FFF2-40B4-BE49-F238E27FC236}">
                <a16:creationId xmlns:a16="http://schemas.microsoft.com/office/drawing/2014/main" id="{D27DD2F7-E1D2-D246-9C20-FEC0F7146D37}"/>
              </a:ext>
            </a:extLst>
          </p:cNvPr>
          <p:cNvSpPr txBox="1"/>
          <p:nvPr/>
        </p:nvSpPr>
        <p:spPr>
          <a:xfrm>
            <a:off x="3497058" y="3916273"/>
            <a:ext cx="939681" cy="369332"/>
          </a:xfrm>
          <a:prstGeom prst="rect">
            <a:avLst/>
          </a:prstGeom>
          <a:noFill/>
        </p:spPr>
        <p:txBody>
          <a:bodyPr wrap="none" rtlCol="0">
            <a:spAutoFit/>
          </a:bodyPr>
          <a:lstStyle/>
          <a:p>
            <a:r>
              <a:rPr lang="en-US" dirty="0" err="1"/>
              <a:t>SchoolA</a:t>
            </a:r>
            <a:endParaRPr lang="en-US" dirty="0"/>
          </a:p>
        </p:txBody>
      </p:sp>
      <p:sp>
        <p:nvSpPr>
          <p:cNvPr id="34" name="Rectangle 33">
            <a:extLst>
              <a:ext uri="{FF2B5EF4-FFF2-40B4-BE49-F238E27FC236}">
                <a16:creationId xmlns:a16="http://schemas.microsoft.com/office/drawing/2014/main" id="{22600EC1-DD2A-2442-BD1E-4B9208528E31}"/>
              </a:ext>
            </a:extLst>
          </p:cNvPr>
          <p:cNvSpPr/>
          <p:nvPr/>
        </p:nvSpPr>
        <p:spPr>
          <a:xfrm>
            <a:off x="7224756" y="3840566"/>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2C6E413-E9ED-8043-B80B-61FDC0C4A720}"/>
              </a:ext>
            </a:extLst>
          </p:cNvPr>
          <p:cNvSpPr txBox="1"/>
          <p:nvPr/>
        </p:nvSpPr>
        <p:spPr>
          <a:xfrm>
            <a:off x="7224756" y="3471234"/>
            <a:ext cx="2305825" cy="369332"/>
          </a:xfrm>
          <a:prstGeom prst="rect">
            <a:avLst/>
          </a:prstGeom>
          <a:noFill/>
        </p:spPr>
        <p:txBody>
          <a:bodyPr wrap="square" rtlCol="0">
            <a:spAutoFit/>
          </a:bodyPr>
          <a:lstStyle/>
          <a:p>
            <a:r>
              <a:rPr lang="en-US" dirty="0"/>
              <a:t>Issued Date</a:t>
            </a:r>
          </a:p>
        </p:txBody>
      </p:sp>
      <p:sp>
        <p:nvSpPr>
          <p:cNvPr id="13" name="TextBox 12">
            <a:extLst>
              <a:ext uri="{FF2B5EF4-FFF2-40B4-BE49-F238E27FC236}">
                <a16:creationId xmlns:a16="http://schemas.microsoft.com/office/drawing/2014/main" id="{C9BDD69F-DECF-9441-A437-C2235D36C66B}"/>
              </a:ext>
            </a:extLst>
          </p:cNvPr>
          <p:cNvSpPr txBox="1"/>
          <p:nvPr/>
        </p:nvSpPr>
        <p:spPr>
          <a:xfrm>
            <a:off x="7305676" y="3897638"/>
            <a:ext cx="1261884" cy="369332"/>
          </a:xfrm>
          <a:prstGeom prst="rect">
            <a:avLst/>
          </a:prstGeom>
          <a:noFill/>
        </p:spPr>
        <p:txBody>
          <a:bodyPr wrap="none" rtlCol="0">
            <a:spAutoFit/>
          </a:bodyPr>
          <a:lstStyle/>
          <a:p>
            <a:r>
              <a:rPr lang="en-US" dirty="0"/>
              <a:t>27-11-2019</a:t>
            </a:r>
          </a:p>
        </p:txBody>
      </p:sp>
      <p:sp>
        <p:nvSpPr>
          <p:cNvPr id="38" name="Rectangle 37">
            <a:extLst>
              <a:ext uri="{FF2B5EF4-FFF2-40B4-BE49-F238E27FC236}">
                <a16:creationId xmlns:a16="http://schemas.microsoft.com/office/drawing/2014/main" id="{83992331-C5D2-0846-9477-017F40250C69}"/>
              </a:ext>
            </a:extLst>
          </p:cNvPr>
          <p:cNvSpPr/>
          <p:nvPr/>
        </p:nvSpPr>
        <p:spPr>
          <a:xfrm>
            <a:off x="3418229" y="4977066"/>
            <a:ext cx="365234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14892963-6240-B74D-89A2-03399919C74D}"/>
              </a:ext>
            </a:extLst>
          </p:cNvPr>
          <p:cNvSpPr txBox="1"/>
          <p:nvPr/>
        </p:nvSpPr>
        <p:spPr>
          <a:xfrm>
            <a:off x="3418228" y="4624402"/>
            <a:ext cx="2305825" cy="369332"/>
          </a:xfrm>
          <a:prstGeom prst="rect">
            <a:avLst/>
          </a:prstGeom>
          <a:noFill/>
        </p:spPr>
        <p:txBody>
          <a:bodyPr wrap="square" rtlCol="0">
            <a:spAutoFit/>
          </a:bodyPr>
          <a:lstStyle/>
          <a:p>
            <a:r>
              <a:rPr lang="en-US" dirty="0"/>
              <a:t> Base Version</a:t>
            </a:r>
          </a:p>
        </p:txBody>
      </p:sp>
      <p:sp>
        <p:nvSpPr>
          <p:cNvPr id="14" name="TextBox 13">
            <a:extLst>
              <a:ext uri="{FF2B5EF4-FFF2-40B4-BE49-F238E27FC236}">
                <a16:creationId xmlns:a16="http://schemas.microsoft.com/office/drawing/2014/main" id="{7A4BD4F0-5293-D74A-B677-E3B4B24F8C41}"/>
              </a:ext>
            </a:extLst>
          </p:cNvPr>
          <p:cNvSpPr txBox="1"/>
          <p:nvPr/>
        </p:nvSpPr>
        <p:spPr>
          <a:xfrm>
            <a:off x="3530410" y="5042472"/>
            <a:ext cx="2650084" cy="369332"/>
          </a:xfrm>
          <a:prstGeom prst="rect">
            <a:avLst/>
          </a:prstGeom>
          <a:noFill/>
        </p:spPr>
        <p:txBody>
          <a:bodyPr wrap="none" rtlCol="0">
            <a:spAutoFit/>
          </a:bodyPr>
          <a:lstStyle/>
          <a:p>
            <a:r>
              <a:rPr lang="en-US" dirty="0"/>
              <a:t>Daniel-1/SCHOOL_D/2018</a:t>
            </a:r>
          </a:p>
        </p:txBody>
      </p:sp>
      <p:sp>
        <p:nvSpPr>
          <p:cNvPr id="40" name="Rounded Rectangle 39">
            <a:extLst>
              <a:ext uri="{FF2B5EF4-FFF2-40B4-BE49-F238E27FC236}">
                <a16:creationId xmlns:a16="http://schemas.microsoft.com/office/drawing/2014/main" id="{1AEFDDEA-DB01-474D-81DF-BA8FAF922154}"/>
              </a:ext>
            </a:extLst>
          </p:cNvPr>
          <p:cNvSpPr/>
          <p:nvPr/>
        </p:nvSpPr>
        <p:spPr>
          <a:xfrm>
            <a:off x="7305676" y="5244040"/>
            <a:ext cx="3933896" cy="1089702"/>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Jump to creation of new version. The Base Version is filled automatically.</a:t>
            </a:r>
          </a:p>
        </p:txBody>
      </p:sp>
      <p:sp>
        <p:nvSpPr>
          <p:cNvPr id="41" name="Rectangle 40">
            <a:hlinkClick r:id="rId2" action="ppaction://hlinksldjump"/>
            <a:extLst>
              <a:ext uri="{FF2B5EF4-FFF2-40B4-BE49-F238E27FC236}">
                <a16:creationId xmlns:a16="http://schemas.microsoft.com/office/drawing/2014/main" id="{56AEE7BA-B035-A646-868A-48E48068336D}"/>
              </a:ext>
            </a:extLst>
          </p:cNvPr>
          <p:cNvSpPr/>
          <p:nvPr/>
        </p:nvSpPr>
        <p:spPr>
          <a:xfrm>
            <a:off x="10273860" y="730469"/>
            <a:ext cx="1550278"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Cancel </a:t>
            </a:r>
          </a:p>
        </p:txBody>
      </p:sp>
      <p:pic>
        <p:nvPicPr>
          <p:cNvPr id="50" name="question">
            <a:extLst>
              <a:ext uri="{FF2B5EF4-FFF2-40B4-BE49-F238E27FC236}">
                <a16:creationId xmlns:a16="http://schemas.microsoft.com/office/drawing/2014/main" id="{B8F671F1-361F-5D4C-9979-6992490D1E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9753" y="2715579"/>
            <a:ext cx="433575" cy="433575"/>
          </a:xfrm>
          <a:prstGeom prst="rect">
            <a:avLst/>
          </a:prstGeom>
        </p:spPr>
      </p:pic>
      <p:grpSp>
        <p:nvGrpSpPr>
          <p:cNvPr id="51" name="Group 50">
            <a:extLst>
              <a:ext uri="{FF2B5EF4-FFF2-40B4-BE49-F238E27FC236}">
                <a16:creationId xmlns:a16="http://schemas.microsoft.com/office/drawing/2014/main" id="{CA67343E-D4CE-D247-B467-16CD9E505031}"/>
              </a:ext>
            </a:extLst>
          </p:cNvPr>
          <p:cNvGrpSpPr/>
          <p:nvPr/>
        </p:nvGrpSpPr>
        <p:grpSpPr>
          <a:xfrm>
            <a:off x="7635197" y="2734575"/>
            <a:ext cx="3127871" cy="2278155"/>
            <a:chOff x="8242737" y="3556262"/>
            <a:chExt cx="2696609" cy="2788782"/>
          </a:xfrm>
          <a:solidFill>
            <a:schemeClr val="bg1"/>
          </a:solidFill>
        </p:grpSpPr>
        <p:sp>
          <p:nvSpPr>
            <p:cNvPr id="52" name="Rectangle 51">
              <a:extLst>
                <a:ext uri="{FF2B5EF4-FFF2-40B4-BE49-F238E27FC236}">
                  <a16:creationId xmlns:a16="http://schemas.microsoft.com/office/drawing/2014/main" id="{910EDEA2-14DF-4443-B454-11D43F51E0F3}"/>
                </a:ext>
              </a:extLst>
            </p:cNvPr>
            <p:cNvSpPr/>
            <p:nvPr/>
          </p:nvSpPr>
          <p:spPr>
            <a:xfrm>
              <a:off x="8242737" y="3556262"/>
              <a:ext cx="2696609" cy="278878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B131BD01-0436-6C40-9186-8061A2EA69CB}"/>
                </a:ext>
              </a:extLst>
            </p:cNvPr>
            <p:cNvSpPr txBox="1"/>
            <p:nvPr/>
          </p:nvSpPr>
          <p:spPr>
            <a:xfrm>
              <a:off x="8276404" y="3796491"/>
              <a:ext cx="2589582" cy="2147542"/>
            </a:xfrm>
            <a:prstGeom prst="rect">
              <a:avLst/>
            </a:prstGeom>
            <a:grpFill/>
          </p:spPr>
          <p:txBody>
            <a:bodyPr wrap="square" rtlCol="0">
              <a:spAutoFit/>
            </a:bodyPr>
            <a:lstStyle/>
            <a:p>
              <a:r>
                <a:rPr lang="en-US" b="1" dirty="0"/>
                <a:t>Public: </a:t>
              </a:r>
              <a:r>
                <a:rPr lang="en-US" dirty="0"/>
                <a:t>Everyone have access </a:t>
              </a:r>
            </a:p>
            <a:p>
              <a:r>
                <a:rPr lang="en-US" dirty="0"/>
                <a:t>to this version in Data Base.</a:t>
              </a:r>
            </a:p>
            <a:p>
              <a:endParaRPr lang="en-US" b="1" dirty="0"/>
            </a:p>
            <a:p>
              <a:r>
                <a:rPr lang="en-US" b="1" dirty="0"/>
                <a:t>Private: </a:t>
              </a:r>
              <a:r>
                <a:rPr lang="en-US" dirty="0"/>
                <a:t>Only </a:t>
              </a:r>
              <a:r>
                <a:rPr lang="en-US" dirty="0" err="1"/>
                <a:t>creater</a:t>
              </a:r>
              <a:r>
                <a:rPr lang="en-US" dirty="0"/>
                <a:t> have</a:t>
              </a:r>
            </a:p>
            <a:p>
              <a:r>
                <a:rPr lang="en-US" dirty="0"/>
                <a:t>access to this version, so other user can’t see it.</a:t>
              </a:r>
            </a:p>
          </p:txBody>
        </p:sp>
      </p:grpSp>
      <p:grpSp>
        <p:nvGrpSpPr>
          <p:cNvPr id="60" name="Group 59">
            <a:extLst>
              <a:ext uri="{FF2B5EF4-FFF2-40B4-BE49-F238E27FC236}">
                <a16:creationId xmlns:a16="http://schemas.microsoft.com/office/drawing/2014/main" id="{8EFB5D8F-F80E-8740-873D-5B121FA76292}"/>
              </a:ext>
            </a:extLst>
          </p:cNvPr>
          <p:cNvGrpSpPr/>
          <p:nvPr/>
        </p:nvGrpSpPr>
        <p:grpSpPr>
          <a:xfrm>
            <a:off x="-5241" y="0"/>
            <a:ext cx="12186731" cy="483476"/>
            <a:chOff x="-5242" y="0"/>
            <a:chExt cx="12186731" cy="483476"/>
          </a:xfrm>
        </p:grpSpPr>
        <p:grpSp>
          <p:nvGrpSpPr>
            <p:cNvPr id="61" name="Group 60">
              <a:extLst>
                <a:ext uri="{FF2B5EF4-FFF2-40B4-BE49-F238E27FC236}">
                  <a16:creationId xmlns:a16="http://schemas.microsoft.com/office/drawing/2014/main" id="{81DCB6D3-2E68-354A-9255-25393FF91165}"/>
                </a:ext>
              </a:extLst>
            </p:cNvPr>
            <p:cNvGrpSpPr/>
            <p:nvPr/>
          </p:nvGrpSpPr>
          <p:grpSpPr>
            <a:xfrm>
              <a:off x="-5242" y="0"/>
              <a:ext cx="12186731" cy="483476"/>
              <a:chOff x="-5242" y="0"/>
              <a:chExt cx="12186731" cy="483476"/>
            </a:xfrm>
          </p:grpSpPr>
          <p:sp>
            <p:nvSpPr>
              <p:cNvPr id="63" name="Rectangle 62">
                <a:extLst>
                  <a:ext uri="{FF2B5EF4-FFF2-40B4-BE49-F238E27FC236}">
                    <a16:creationId xmlns:a16="http://schemas.microsoft.com/office/drawing/2014/main" id="{1B2E5B4E-B2A5-E141-B03B-ECED6C48F19E}"/>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hlinkClick r:id="rId5" action="ppaction://hlinksldjump"/>
                <a:extLst>
                  <a:ext uri="{FF2B5EF4-FFF2-40B4-BE49-F238E27FC236}">
                    <a16:creationId xmlns:a16="http://schemas.microsoft.com/office/drawing/2014/main" id="{3D2CDEAA-152B-634D-BEDA-3FEF3923E3D5}"/>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Home</a:t>
                </a:r>
              </a:p>
            </p:txBody>
          </p:sp>
          <p:sp>
            <p:nvSpPr>
              <p:cNvPr id="65" name="Rectangle 64">
                <a:hlinkClick r:id="rId6" action="ppaction://hlinksldjump"/>
                <a:extLst>
                  <a:ext uri="{FF2B5EF4-FFF2-40B4-BE49-F238E27FC236}">
                    <a16:creationId xmlns:a16="http://schemas.microsoft.com/office/drawing/2014/main" id="{A1D4183E-A489-B341-B721-B138B687D703}"/>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66" name="Rectangle 65">
                <a:hlinkClick r:id="rId7" action="ppaction://hlinksldjump"/>
                <a:extLst>
                  <a:ext uri="{FF2B5EF4-FFF2-40B4-BE49-F238E27FC236}">
                    <a16:creationId xmlns:a16="http://schemas.microsoft.com/office/drawing/2014/main" id="{EADBF22E-CE36-F143-B82A-227CD650F4D4}"/>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67" name="UserAccountButton">
                <a:extLst>
                  <a:ext uri="{FF2B5EF4-FFF2-40B4-BE49-F238E27FC236}">
                    <a16:creationId xmlns:a16="http://schemas.microsoft.com/office/drawing/2014/main" id="{C1C14C68-51E7-A14E-B90A-3133EE794F7F}"/>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62" name="Rectangle 61">
              <a:hlinkClick r:id="rId8" action="ppaction://hlinksldjump"/>
              <a:extLst>
                <a:ext uri="{FF2B5EF4-FFF2-40B4-BE49-F238E27FC236}">
                  <a16:creationId xmlns:a16="http://schemas.microsoft.com/office/drawing/2014/main" id="{51B15D5B-0514-BC41-B16C-2D5D12DE1FEB}"/>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59" name="TextBox 58">
            <a:extLst>
              <a:ext uri="{FF2B5EF4-FFF2-40B4-BE49-F238E27FC236}">
                <a16:creationId xmlns:a16="http://schemas.microsoft.com/office/drawing/2014/main" id="{978DE23F-FE7A-5A4D-8B6B-6723F87C1AD1}"/>
              </a:ext>
            </a:extLst>
          </p:cNvPr>
          <p:cNvSpPr txBox="1"/>
          <p:nvPr/>
        </p:nvSpPr>
        <p:spPr>
          <a:xfrm>
            <a:off x="904257" y="507069"/>
            <a:ext cx="3211841" cy="400110"/>
          </a:xfrm>
          <a:prstGeom prst="rect">
            <a:avLst/>
          </a:prstGeom>
          <a:noFill/>
        </p:spPr>
        <p:txBody>
          <a:bodyPr wrap="none" rtlCol="0">
            <a:spAutoFit/>
          </a:bodyPr>
          <a:lstStyle/>
          <a:p>
            <a:r>
              <a:rPr lang="en-US" sz="2000" b="1" dirty="0">
                <a:solidFill>
                  <a:schemeClr val="accent1"/>
                </a:solidFill>
              </a:rPr>
              <a:t>// Click Up Here (Tutorial) </a:t>
            </a:r>
            <a:r>
              <a:rPr lang="ja-JP" altLang="en-US" sz="2000" b="1">
                <a:solidFill>
                  <a:schemeClr val="accent1"/>
                </a:solidFill>
              </a:rPr>
              <a:t>↑</a:t>
            </a:r>
            <a:endParaRPr lang="en-US" sz="2000" b="1" dirty="0">
              <a:solidFill>
                <a:schemeClr val="accent1"/>
              </a:solidFill>
            </a:endParaRPr>
          </a:p>
        </p:txBody>
      </p:sp>
    </p:spTree>
    <p:extLst>
      <p:ext uri="{BB962C8B-B14F-4D97-AF65-F5344CB8AC3E}">
        <p14:creationId xmlns:p14="http://schemas.microsoft.com/office/powerpoint/2010/main" val="1912327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0"/>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51"/>
                                        </p:tgtEl>
                                        <p:attrNameLst>
                                          <p:attrName>style.visibility</p:attrName>
                                        </p:attrNameLst>
                                      </p:cBhvr>
                                      <p:to>
                                        <p:strVal val="hidden"/>
                                      </p:to>
                                    </p:set>
                                  </p:childTnLst>
                                </p:cTn>
                              </p:par>
                            </p:childTnLst>
                          </p:cTn>
                        </p:par>
                      </p:childTnLst>
                    </p:cTn>
                  </p:par>
                </p:childTnLst>
              </p:cTn>
              <p:nextCondLst>
                <p:cond evt="onClick" delay="0">
                  <p:tgtEl>
                    <p:spTgt spid="50"/>
                  </p:tgtEl>
                </p:cond>
              </p:nextCondLst>
            </p:seq>
          </p:childTnLst>
        </p:cTn>
      </p:par>
    </p:tnLst>
    <p:bldLst>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6A3985B5-00B2-2946-B897-1C59B8D586EB}"/>
              </a:ext>
            </a:extLst>
          </p:cNvPr>
          <p:cNvSpPr/>
          <p:nvPr/>
        </p:nvSpPr>
        <p:spPr>
          <a:xfrm>
            <a:off x="-10510" y="1557130"/>
            <a:ext cx="12192000" cy="53008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grpSp>
        <p:nvGrpSpPr>
          <p:cNvPr id="10" name="Group 9">
            <a:extLst>
              <a:ext uri="{FF2B5EF4-FFF2-40B4-BE49-F238E27FC236}">
                <a16:creationId xmlns:a16="http://schemas.microsoft.com/office/drawing/2014/main" id="{AF48F013-6336-E042-AADE-178C124EE591}"/>
              </a:ext>
            </a:extLst>
          </p:cNvPr>
          <p:cNvGrpSpPr/>
          <p:nvPr/>
        </p:nvGrpSpPr>
        <p:grpSpPr>
          <a:xfrm>
            <a:off x="1086102" y="1749789"/>
            <a:ext cx="8663956" cy="1682277"/>
            <a:chOff x="2281986" y="2336971"/>
            <a:chExt cx="5626179" cy="1022025"/>
          </a:xfrm>
        </p:grpSpPr>
        <p:sp>
          <p:nvSpPr>
            <p:cNvPr id="11" name="TextBox 10">
              <a:hlinkClick r:id="" action="ppaction://hlinkshowjump?jump=nextslide"/>
              <a:extLst>
                <a:ext uri="{FF2B5EF4-FFF2-40B4-BE49-F238E27FC236}">
                  <a16:creationId xmlns:a16="http://schemas.microsoft.com/office/drawing/2014/main" id="{66FB1311-4983-564B-9602-1A6B5E73A92E}"/>
                </a:ext>
              </a:extLst>
            </p:cNvPr>
            <p:cNvSpPr txBox="1"/>
            <p:nvPr/>
          </p:nvSpPr>
          <p:spPr>
            <a:xfrm>
              <a:off x="2281986" y="2615166"/>
              <a:ext cx="3900261" cy="280473"/>
            </a:xfrm>
            <a:prstGeom prst="rect">
              <a:avLst/>
            </a:prstGeom>
            <a:noFill/>
          </p:spPr>
          <p:txBody>
            <a:bodyPr wrap="square" rtlCol="0">
              <a:spAutoFit/>
            </a:bodyPr>
            <a:lstStyle/>
            <a:p>
              <a:pPr marL="457200" indent="-457200">
                <a:buFont typeface="Arial" panose="020B0604020202020204" pitchFamily="34" charset="0"/>
                <a:buChar char="•"/>
              </a:pPr>
              <a:r>
                <a:rPr lang="en-US" sz="2400" dirty="0"/>
                <a:t>Lecture 1:  Introduction (10min)</a:t>
              </a:r>
            </a:p>
          </p:txBody>
        </p:sp>
        <p:pic>
          <p:nvPicPr>
            <p:cNvPr id="12" name="Picture 11">
              <a:extLst>
                <a:ext uri="{FF2B5EF4-FFF2-40B4-BE49-F238E27FC236}">
                  <a16:creationId xmlns:a16="http://schemas.microsoft.com/office/drawing/2014/main" id="{DDEB2F39-5C3A-1541-BAC0-86ABC2DC3D77}"/>
                </a:ext>
              </a:extLst>
            </p:cNvPr>
            <p:cNvPicPr>
              <a:picLocks noChangeAspect="1"/>
            </p:cNvPicPr>
            <p:nvPr/>
          </p:nvPicPr>
          <p:blipFill>
            <a:blip r:embed="rId2"/>
            <a:stretch>
              <a:fillRect/>
            </a:stretch>
          </p:blipFill>
          <p:spPr>
            <a:xfrm>
              <a:off x="6182247" y="2336971"/>
              <a:ext cx="1725918" cy="1022025"/>
            </a:xfrm>
            <a:prstGeom prst="rect">
              <a:avLst/>
            </a:prstGeom>
            <a:ln>
              <a:solidFill>
                <a:schemeClr val="tx1"/>
              </a:solidFill>
            </a:ln>
          </p:spPr>
        </p:pic>
      </p:grpSp>
      <p:grpSp>
        <p:nvGrpSpPr>
          <p:cNvPr id="52" name="Group 51">
            <a:extLst>
              <a:ext uri="{FF2B5EF4-FFF2-40B4-BE49-F238E27FC236}">
                <a16:creationId xmlns:a16="http://schemas.microsoft.com/office/drawing/2014/main" id="{43D2C34A-BF06-8747-9C96-1CD396049475}"/>
              </a:ext>
            </a:extLst>
          </p:cNvPr>
          <p:cNvGrpSpPr/>
          <p:nvPr/>
        </p:nvGrpSpPr>
        <p:grpSpPr>
          <a:xfrm>
            <a:off x="2511969" y="844377"/>
            <a:ext cx="6258912" cy="483796"/>
            <a:chOff x="1702673" y="675226"/>
            <a:chExt cx="6258912" cy="483796"/>
          </a:xfrm>
        </p:grpSpPr>
        <p:sp>
          <p:nvSpPr>
            <p:cNvPr id="6" name="Rectangle 5">
              <a:extLst>
                <a:ext uri="{FF2B5EF4-FFF2-40B4-BE49-F238E27FC236}">
                  <a16:creationId xmlns:a16="http://schemas.microsoft.com/office/drawing/2014/main" id="{14B5757B-B5C7-644D-807D-9FB03B372D58}"/>
                </a:ext>
              </a:extLst>
            </p:cNvPr>
            <p:cNvSpPr/>
            <p:nvPr/>
          </p:nvSpPr>
          <p:spPr>
            <a:xfrm>
              <a:off x="1702673" y="675226"/>
              <a:ext cx="5812222"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A1C068A-97BB-2A4F-9214-D5CEAD64AEFE}"/>
                </a:ext>
              </a:extLst>
            </p:cNvPr>
            <p:cNvSpPr/>
            <p:nvPr/>
          </p:nvSpPr>
          <p:spPr>
            <a:xfrm>
              <a:off x="7514895" y="675546"/>
              <a:ext cx="446690"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C66C8D4-47EC-9247-BD1F-5D7813FE02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0716" y="773618"/>
              <a:ext cx="335048" cy="334800"/>
            </a:xfrm>
            <a:prstGeom prst="rect">
              <a:avLst/>
            </a:prstGeom>
          </p:spPr>
        </p:pic>
        <p:sp>
          <p:nvSpPr>
            <p:cNvPr id="51" name="TextBox 50">
              <a:extLst>
                <a:ext uri="{FF2B5EF4-FFF2-40B4-BE49-F238E27FC236}">
                  <a16:creationId xmlns:a16="http://schemas.microsoft.com/office/drawing/2014/main" id="{2FDD43FE-5460-6145-8994-B98EC0C5F286}"/>
                </a:ext>
              </a:extLst>
            </p:cNvPr>
            <p:cNvSpPr txBox="1"/>
            <p:nvPr/>
          </p:nvSpPr>
          <p:spPr>
            <a:xfrm>
              <a:off x="1788044" y="719217"/>
              <a:ext cx="2141035" cy="369332"/>
            </a:xfrm>
            <a:prstGeom prst="rect">
              <a:avLst/>
            </a:prstGeom>
            <a:noFill/>
          </p:spPr>
          <p:txBody>
            <a:bodyPr wrap="none" rtlCol="0">
              <a:spAutoFit/>
            </a:bodyPr>
            <a:lstStyle/>
            <a:p>
              <a:r>
                <a:rPr lang="en-US" dirty="0">
                  <a:solidFill>
                    <a:schemeClr val="bg2">
                      <a:lumMod val="90000"/>
                    </a:schemeClr>
                  </a:solidFill>
                </a:rPr>
                <a:t>Search for tutorials…</a:t>
              </a:r>
            </a:p>
          </p:txBody>
        </p:sp>
      </p:grpSp>
      <p:grpSp>
        <p:nvGrpSpPr>
          <p:cNvPr id="68" name="Group 67">
            <a:extLst>
              <a:ext uri="{FF2B5EF4-FFF2-40B4-BE49-F238E27FC236}">
                <a16:creationId xmlns:a16="http://schemas.microsoft.com/office/drawing/2014/main" id="{CAFF1B9B-5A74-DB4B-8E8B-53DA17003A09}"/>
              </a:ext>
            </a:extLst>
          </p:cNvPr>
          <p:cNvGrpSpPr/>
          <p:nvPr/>
        </p:nvGrpSpPr>
        <p:grpSpPr>
          <a:xfrm>
            <a:off x="1086102" y="3675598"/>
            <a:ext cx="8663956" cy="1682277"/>
            <a:chOff x="2281986" y="2336971"/>
            <a:chExt cx="5626179" cy="1022025"/>
          </a:xfrm>
        </p:grpSpPr>
        <p:sp>
          <p:nvSpPr>
            <p:cNvPr id="69" name="TextBox 68">
              <a:extLst>
                <a:ext uri="{FF2B5EF4-FFF2-40B4-BE49-F238E27FC236}">
                  <a16:creationId xmlns:a16="http://schemas.microsoft.com/office/drawing/2014/main" id="{6F80DDC3-2179-754F-AA2C-D45B924EF86E}"/>
                </a:ext>
              </a:extLst>
            </p:cNvPr>
            <p:cNvSpPr txBox="1"/>
            <p:nvPr/>
          </p:nvSpPr>
          <p:spPr>
            <a:xfrm>
              <a:off x="2281986" y="2615166"/>
              <a:ext cx="3900261" cy="280473"/>
            </a:xfrm>
            <a:prstGeom prst="rect">
              <a:avLst/>
            </a:prstGeom>
            <a:noFill/>
          </p:spPr>
          <p:txBody>
            <a:bodyPr wrap="square" rtlCol="0">
              <a:spAutoFit/>
            </a:bodyPr>
            <a:lstStyle/>
            <a:p>
              <a:pPr marL="457200" indent="-457200">
                <a:buFont typeface="Arial" panose="020B0604020202020204" pitchFamily="34" charset="0"/>
                <a:buChar char="•"/>
              </a:pPr>
              <a:r>
                <a:rPr lang="en-US" sz="2400" dirty="0"/>
                <a:t>Lecture 2:  How to Use </a:t>
              </a:r>
              <a:r>
                <a:rPr lang="en-US" sz="2400" dirty="0" err="1"/>
                <a:t>micro:bit</a:t>
              </a:r>
              <a:r>
                <a:rPr lang="en-US" sz="2400" dirty="0"/>
                <a:t> (30min)</a:t>
              </a:r>
            </a:p>
          </p:txBody>
        </p:sp>
        <p:pic>
          <p:nvPicPr>
            <p:cNvPr id="70" name="Picture 69">
              <a:extLst>
                <a:ext uri="{FF2B5EF4-FFF2-40B4-BE49-F238E27FC236}">
                  <a16:creationId xmlns:a16="http://schemas.microsoft.com/office/drawing/2014/main" id="{E365E631-E6E5-4B4B-B31C-252F999D88A9}"/>
                </a:ext>
              </a:extLst>
            </p:cNvPr>
            <p:cNvPicPr>
              <a:picLocks noChangeAspect="1"/>
            </p:cNvPicPr>
            <p:nvPr/>
          </p:nvPicPr>
          <p:blipFill>
            <a:blip r:embed="rId2"/>
            <a:stretch>
              <a:fillRect/>
            </a:stretch>
          </p:blipFill>
          <p:spPr>
            <a:xfrm>
              <a:off x="6182247" y="2336971"/>
              <a:ext cx="1725918" cy="1022025"/>
            </a:xfrm>
            <a:prstGeom prst="rect">
              <a:avLst/>
            </a:prstGeom>
            <a:ln>
              <a:solidFill>
                <a:schemeClr val="tx1"/>
              </a:solidFill>
            </a:ln>
          </p:spPr>
        </p:pic>
      </p:grpSp>
      <p:grpSp>
        <p:nvGrpSpPr>
          <p:cNvPr id="71" name="Group 70">
            <a:extLst>
              <a:ext uri="{FF2B5EF4-FFF2-40B4-BE49-F238E27FC236}">
                <a16:creationId xmlns:a16="http://schemas.microsoft.com/office/drawing/2014/main" id="{3A18FA62-65BA-4B42-859E-3C05A7EDE0B2}"/>
              </a:ext>
            </a:extLst>
          </p:cNvPr>
          <p:cNvGrpSpPr/>
          <p:nvPr/>
        </p:nvGrpSpPr>
        <p:grpSpPr>
          <a:xfrm>
            <a:off x="1086102" y="5601408"/>
            <a:ext cx="8663956" cy="1256592"/>
            <a:chOff x="2281986" y="2336972"/>
            <a:chExt cx="5626179" cy="763412"/>
          </a:xfrm>
        </p:grpSpPr>
        <p:sp>
          <p:nvSpPr>
            <p:cNvPr id="72" name="TextBox 71">
              <a:extLst>
                <a:ext uri="{FF2B5EF4-FFF2-40B4-BE49-F238E27FC236}">
                  <a16:creationId xmlns:a16="http://schemas.microsoft.com/office/drawing/2014/main" id="{0C54C02E-8870-E342-A838-3AA9A64D784D}"/>
                </a:ext>
              </a:extLst>
            </p:cNvPr>
            <p:cNvSpPr txBox="1"/>
            <p:nvPr/>
          </p:nvSpPr>
          <p:spPr>
            <a:xfrm>
              <a:off x="2281986" y="2615166"/>
              <a:ext cx="3900261" cy="280473"/>
            </a:xfrm>
            <a:prstGeom prst="rect">
              <a:avLst/>
            </a:prstGeom>
            <a:noFill/>
          </p:spPr>
          <p:txBody>
            <a:bodyPr wrap="square" rtlCol="0">
              <a:spAutoFit/>
            </a:bodyPr>
            <a:lstStyle/>
            <a:p>
              <a:pPr marL="457200" indent="-457200">
                <a:buFont typeface="Arial" panose="020B0604020202020204" pitchFamily="34" charset="0"/>
                <a:buChar char="•"/>
              </a:pPr>
              <a:r>
                <a:rPr lang="en-US" sz="2400" dirty="0"/>
                <a:t>Lecture 3:  **********  (20min)</a:t>
              </a:r>
            </a:p>
          </p:txBody>
        </p:sp>
        <p:pic>
          <p:nvPicPr>
            <p:cNvPr id="73" name="Picture 72">
              <a:extLst>
                <a:ext uri="{FF2B5EF4-FFF2-40B4-BE49-F238E27FC236}">
                  <a16:creationId xmlns:a16="http://schemas.microsoft.com/office/drawing/2014/main" id="{858BB731-6E1A-3A4B-8BB0-9C83C673E280}"/>
                </a:ext>
              </a:extLst>
            </p:cNvPr>
            <p:cNvPicPr>
              <a:picLocks noChangeAspect="1"/>
            </p:cNvPicPr>
            <p:nvPr/>
          </p:nvPicPr>
          <p:blipFill rotWithShape="1">
            <a:blip r:embed="rId2"/>
            <a:srcRect b="25304"/>
            <a:stretch/>
          </p:blipFill>
          <p:spPr>
            <a:xfrm>
              <a:off x="6182247" y="2336972"/>
              <a:ext cx="1725918" cy="763412"/>
            </a:xfrm>
            <a:prstGeom prst="rect">
              <a:avLst/>
            </a:prstGeom>
            <a:ln>
              <a:solidFill>
                <a:schemeClr val="tx1"/>
              </a:solidFill>
            </a:ln>
          </p:spPr>
        </p:pic>
      </p:grpSp>
      <p:sp>
        <p:nvSpPr>
          <p:cNvPr id="75" name="Rounded Rectangle 74">
            <a:extLst>
              <a:ext uri="{FF2B5EF4-FFF2-40B4-BE49-F238E27FC236}">
                <a16:creationId xmlns:a16="http://schemas.microsoft.com/office/drawing/2014/main" id="{9148FE94-F18A-234D-B29A-D0D029BBB718}"/>
              </a:ext>
            </a:extLst>
          </p:cNvPr>
          <p:cNvSpPr/>
          <p:nvPr/>
        </p:nvSpPr>
        <p:spPr>
          <a:xfrm>
            <a:off x="6026282" y="4670983"/>
            <a:ext cx="5723758" cy="114480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User can search by keywords and terms because Tutorials have scripts (which will appear on the right side to Tutorial Video)</a:t>
            </a:r>
          </a:p>
        </p:txBody>
      </p:sp>
      <p:sp>
        <p:nvSpPr>
          <p:cNvPr id="76" name="TextBox 75">
            <a:hlinkClick r:id="" action="ppaction://hlinkshowjump?jump=nextslide"/>
            <a:extLst>
              <a:ext uri="{FF2B5EF4-FFF2-40B4-BE49-F238E27FC236}">
                <a16:creationId xmlns:a16="http://schemas.microsoft.com/office/drawing/2014/main" id="{02A872A2-BCCB-844E-86B2-EC2F5F77BFB4}"/>
              </a:ext>
            </a:extLst>
          </p:cNvPr>
          <p:cNvSpPr txBox="1"/>
          <p:nvPr/>
        </p:nvSpPr>
        <p:spPr>
          <a:xfrm>
            <a:off x="1153751" y="1655188"/>
            <a:ext cx="8757165" cy="1569660"/>
          </a:xfrm>
          <a:prstGeom prst="rect">
            <a:avLst/>
          </a:prstGeom>
          <a:noFill/>
        </p:spPr>
        <p:txBody>
          <a:bodyPr wrap="square" rtlCol="0">
            <a:spAutoFit/>
          </a:bodyPr>
          <a:lstStyle/>
          <a:p>
            <a:r>
              <a:rPr lang="en-US" sz="2400" b="1" dirty="0">
                <a:solidFill>
                  <a:schemeClr val="accent1"/>
                </a:solidFill>
              </a:rPr>
              <a:t>// Click Lecture 1</a:t>
            </a:r>
          </a:p>
          <a:p>
            <a:endParaRPr lang="en-US" sz="2400" dirty="0"/>
          </a:p>
          <a:p>
            <a:endParaRPr lang="en-US" sz="2400" dirty="0"/>
          </a:p>
          <a:p>
            <a:endParaRPr lang="en-US" sz="2400" dirty="0"/>
          </a:p>
        </p:txBody>
      </p:sp>
      <p:sp>
        <p:nvSpPr>
          <p:cNvPr id="77" name="TextBox 76">
            <a:extLst>
              <a:ext uri="{FF2B5EF4-FFF2-40B4-BE49-F238E27FC236}">
                <a16:creationId xmlns:a16="http://schemas.microsoft.com/office/drawing/2014/main" id="{D554C48D-CF72-2A43-8BF2-8798C71E9272}"/>
              </a:ext>
            </a:extLst>
          </p:cNvPr>
          <p:cNvSpPr txBox="1"/>
          <p:nvPr/>
        </p:nvSpPr>
        <p:spPr>
          <a:xfrm>
            <a:off x="-14509" y="510666"/>
            <a:ext cx="1789849"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Tutorials</a:t>
            </a:r>
          </a:p>
        </p:txBody>
      </p:sp>
      <p:grpSp>
        <p:nvGrpSpPr>
          <p:cNvPr id="28" name="Group 27">
            <a:extLst>
              <a:ext uri="{FF2B5EF4-FFF2-40B4-BE49-F238E27FC236}">
                <a16:creationId xmlns:a16="http://schemas.microsoft.com/office/drawing/2014/main" id="{FFEF74E8-DEE5-274F-A70E-57EA53C4CAD1}"/>
              </a:ext>
            </a:extLst>
          </p:cNvPr>
          <p:cNvGrpSpPr/>
          <p:nvPr/>
        </p:nvGrpSpPr>
        <p:grpSpPr>
          <a:xfrm>
            <a:off x="-5241" y="0"/>
            <a:ext cx="12186731" cy="483476"/>
            <a:chOff x="-5242" y="0"/>
            <a:chExt cx="12186731" cy="483476"/>
          </a:xfrm>
        </p:grpSpPr>
        <p:grpSp>
          <p:nvGrpSpPr>
            <p:cNvPr id="29" name="Group 28">
              <a:extLst>
                <a:ext uri="{FF2B5EF4-FFF2-40B4-BE49-F238E27FC236}">
                  <a16:creationId xmlns:a16="http://schemas.microsoft.com/office/drawing/2014/main" id="{AEE8381C-A146-2842-A620-30409DF46B91}"/>
                </a:ext>
              </a:extLst>
            </p:cNvPr>
            <p:cNvGrpSpPr/>
            <p:nvPr/>
          </p:nvGrpSpPr>
          <p:grpSpPr>
            <a:xfrm>
              <a:off x="-5242" y="0"/>
              <a:ext cx="12186731" cy="483476"/>
              <a:chOff x="-5242" y="0"/>
              <a:chExt cx="12186731" cy="483476"/>
            </a:xfrm>
          </p:grpSpPr>
          <p:sp>
            <p:nvSpPr>
              <p:cNvPr id="31" name="Rectangle 30">
                <a:extLst>
                  <a:ext uri="{FF2B5EF4-FFF2-40B4-BE49-F238E27FC236}">
                    <a16:creationId xmlns:a16="http://schemas.microsoft.com/office/drawing/2014/main" id="{D5539AA4-04F7-134C-8125-FBEF2FB5D04B}"/>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5" action="ppaction://hlinksldjump"/>
                <a:extLst>
                  <a:ext uri="{FF2B5EF4-FFF2-40B4-BE49-F238E27FC236}">
                    <a16:creationId xmlns:a16="http://schemas.microsoft.com/office/drawing/2014/main" id="{A33CA2FE-B368-4940-A302-E6ECB84D57BA}"/>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33" name="Rectangle 32">
                <a:hlinkClick r:id="rId6" action="ppaction://hlinksldjump"/>
                <a:extLst>
                  <a:ext uri="{FF2B5EF4-FFF2-40B4-BE49-F238E27FC236}">
                    <a16:creationId xmlns:a16="http://schemas.microsoft.com/office/drawing/2014/main" id="{9FA81BBF-4168-4F4B-9E81-70D88C851A13}"/>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Tutorials for Teacher </a:t>
                </a:r>
              </a:p>
            </p:txBody>
          </p:sp>
          <p:sp>
            <p:nvSpPr>
              <p:cNvPr id="34" name="Rectangle 33">
                <a:hlinkClick r:id="rId7" action="ppaction://hlinksldjump"/>
                <a:extLst>
                  <a:ext uri="{FF2B5EF4-FFF2-40B4-BE49-F238E27FC236}">
                    <a16:creationId xmlns:a16="http://schemas.microsoft.com/office/drawing/2014/main" id="{C6EA3EAE-58A9-1B44-836C-32DC088C48A0}"/>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35" name="UserAccountButton">
                <a:extLst>
                  <a:ext uri="{FF2B5EF4-FFF2-40B4-BE49-F238E27FC236}">
                    <a16:creationId xmlns:a16="http://schemas.microsoft.com/office/drawing/2014/main" id="{0BBD2316-879C-2249-B039-9243081E7BF0}"/>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30" name="Rectangle 29">
              <a:hlinkClick r:id="rId8" action="ppaction://hlinksldjump"/>
              <a:extLst>
                <a:ext uri="{FF2B5EF4-FFF2-40B4-BE49-F238E27FC236}">
                  <a16:creationId xmlns:a16="http://schemas.microsoft.com/office/drawing/2014/main" id="{24B25EEC-8906-0D49-9357-642204BFA473}"/>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Tree>
    <p:extLst>
      <p:ext uri="{BB962C8B-B14F-4D97-AF65-F5344CB8AC3E}">
        <p14:creationId xmlns:p14="http://schemas.microsoft.com/office/powerpoint/2010/main" val="3295070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49FF73-33DD-EF41-A92E-F475061367C5}"/>
              </a:ext>
            </a:extLst>
          </p:cNvPr>
          <p:cNvSpPr/>
          <p:nvPr/>
        </p:nvSpPr>
        <p:spPr>
          <a:xfrm>
            <a:off x="-10510" y="1557130"/>
            <a:ext cx="12192000" cy="53008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pic>
        <p:nvPicPr>
          <p:cNvPr id="4" name="Picture 3">
            <a:extLst>
              <a:ext uri="{FF2B5EF4-FFF2-40B4-BE49-F238E27FC236}">
                <a16:creationId xmlns:a16="http://schemas.microsoft.com/office/drawing/2014/main" id="{C571A056-FBCE-B24F-A760-7A0CD5BACEEC}"/>
              </a:ext>
            </a:extLst>
          </p:cNvPr>
          <p:cNvPicPr>
            <a:picLocks noChangeAspect="1"/>
          </p:cNvPicPr>
          <p:nvPr/>
        </p:nvPicPr>
        <p:blipFill>
          <a:blip r:embed="rId2"/>
          <a:stretch>
            <a:fillRect/>
          </a:stretch>
        </p:blipFill>
        <p:spPr>
          <a:xfrm>
            <a:off x="420108" y="1835282"/>
            <a:ext cx="6605159" cy="4180786"/>
          </a:xfrm>
          <a:prstGeom prst="rect">
            <a:avLst/>
          </a:prstGeom>
          <a:ln>
            <a:solidFill>
              <a:schemeClr val="tx1"/>
            </a:solidFill>
          </a:ln>
        </p:spPr>
      </p:pic>
      <p:grpSp>
        <p:nvGrpSpPr>
          <p:cNvPr id="14" name="Group 13">
            <a:extLst>
              <a:ext uri="{FF2B5EF4-FFF2-40B4-BE49-F238E27FC236}">
                <a16:creationId xmlns:a16="http://schemas.microsoft.com/office/drawing/2014/main" id="{5EBB9DD2-9D70-7340-8049-B2B7B0F41A7D}"/>
              </a:ext>
            </a:extLst>
          </p:cNvPr>
          <p:cNvGrpSpPr/>
          <p:nvPr/>
        </p:nvGrpSpPr>
        <p:grpSpPr>
          <a:xfrm>
            <a:off x="2511969" y="844377"/>
            <a:ext cx="6258912" cy="483796"/>
            <a:chOff x="1702673" y="675226"/>
            <a:chExt cx="6258912" cy="483796"/>
          </a:xfrm>
        </p:grpSpPr>
        <p:sp>
          <p:nvSpPr>
            <p:cNvPr id="15" name="Rectangle 14">
              <a:extLst>
                <a:ext uri="{FF2B5EF4-FFF2-40B4-BE49-F238E27FC236}">
                  <a16:creationId xmlns:a16="http://schemas.microsoft.com/office/drawing/2014/main" id="{728B34A4-6C1C-F643-88B8-8D9C0721ED9F}"/>
                </a:ext>
              </a:extLst>
            </p:cNvPr>
            <p:cNvSpPr/>
            <p:nvPr/>
          </p:nvSpPr>
          <p:spPr>
            <a:xfrm>
              <a:off x="1702673" y="675226"/>
              <a:ext cx="5812222"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E63BA1-A8D3-CB45-8D76-A74917A76890}"/>
                </a:ext>
              </a:extLst>
            </p:cNvPr>
            <p:cNvSpPr/>
            <p:nvPr/>
          </p:nvSpPr>
          <p:spPr>
            <a:xfrm>
              <a:off x="7514895" y="675546"/>
              <a:ext cx="446690"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F327D4C3-B0EB-4D4C-AAAF-7A9AD05E41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0716" y="773618"/>
              <a:ext cx="335048" cy="334800"/>
            </a:xfrm>
            <a:prstGeom prst="rect">
              <a:avLst/>
            </a:prstGeom>
          </p:spPr>
        </p:pic>
        <p:sp>
          <p:nvSpPr>
            <p:cNvPr id="18" name="TextBox 17">
              <a:extLst>
                <a:ext uri="{FF2B5EF4-FFF2-40B4-BE49-F238E27FC236}">
                  <a16:creationId xmlns:a16="http://schemas.microsoft.com/office/drawing/2014/main" id="{29988E4D-18F7-CF4F-853E-6CF57D6F6EF7}"/>
                </a:ext>
              </a:extLst>
            </p:cNvPr>
            <p:cNvSpPr txBox="1"/>
            <p:nvPr/>
          </p:nvSpPr>
          <p:spPr>
            <a:xfrm>
              <a:off x="1788044" y="719217"/>
              <a:ext cx="2141035" cy="369332"/>
            </a:xfrm>
            <a:prstGeom prst="rect">
              <a:avLst/>
            </a:prstGeom>
            <a:noFill/>
          </p:spPr>
          <p:txBody>
            <a:bodyPr wrap="none" rtlCol="0">
              <a:spAutoFit/>
            </a:bodyPr>
            <a:lstStyle/>
            <a:p>
              <a:r>
                <a:rPr lang="en-US" dirty="0">
                  <a:solidFill>
                    <a:schemeClr val="bg2">
                      <a:lumMod val="90000"/>
                    </a:schemeClr>
                  </a:solidFill>
                </a:rPr>
                <a:t>Search for tutorials…</a:t>
              </a:r>
            </a:p>
          </p:txBody>
        </p:sp>
      </p:grpSp>
      <p:sp>
        <p:nvSpPr>
          <p:cNvPr id="20" name="TextBox 19">
            <a:extLst>
              <a:ext uri="{FF2B5EF4-FFF2-40B4-BE49-F238E27FC236}">
                <a16:creationId xmlns:a16="http://schemas.microsoft.com/office/drawing/2014/main" id="{192AA843-8133-954C-BC84-67B51602D438}"/>
              </a:ext>
            </a:extLst>
          </p:cNvPr>
          <p:cNvSpPr txBox="1"/>
          <p:nvPr/>
        </p:nvSpPr>
        <p:spPr>
          <a:xfrm>
            <a:off x="420108" y="6063387"/>
            <a:ext cx="4496697" cy="461665"/>
          </a:xfrm>
          <a:prstGeom prst="rect">
            <a:avLst/>
          </a:prstGeom>
          <a:noFill/>
        </p:spPr>
        <p:txBody>
          <a:bodyPr wrap="square" rtlCol="0">
            <a:spAutoFit/>
          </a:bodyPr>
          <a:lstStyle/>
          <a:p>
            <a:r>
              <a:rPr lang="en-US" sz="2400" dirty="0"/>
              <a:t>Lecture 1:  Introduction (10min)</a:t>
            </a:r>
          </a:p>
        </p:txBody>
      </p:sp>
      <p:sp>
        <p:nvSpPr>
          <p:cNvPr id="22" name="TextBox 21">
            <a:extLst>
              <a:ext uri="{FF2B5EF4-FFF2-40B4-BE49-F238E27FC236}">
                <a16:creationId xmlns:a16="http://schemas.microsoft.com/office/drawing/2014/main" id="{49EE3C22-6BEE-8D43-BB51-528D526B00F2}"/>
              </a:ext>
            </a:extLst>
          </p:cNvPr>
          <p:cNvSpPr txBox="1"/>
          <p:nvPr/>
        </p:nvSpPr>
        <p:spPr>
          <a:xfrm>
            <a:off x="7275196" y="1688754"/>
            <a:ext cx="4656365" cy="5078313"/>
          </a:xfrm>
          <a:prstGeom prst="rect">
            <a:avLst/>
          </a:prstGeom>
          <a:noFill/>
        </p:spPr>
        <p:txBody>
          <a:bodyPr wrap="square" rtlCol="0">
            <a:spAutoFit/>
          </a:bodyPr>
          <a:lstStyle/>
          <a:p>
            <a:r>
              <a:rPr lang="en-US" dirty="0"/>
              <a:t>------------------------------------------------------------------------------------------------------------------------------------------------------------</a:t>
            </a:r>
          </a:p>
          <a:p>
            <a:r>
              <a:rPr lang="en-US" dirty="0"/>
              <a:t>----------------------------------------------------</a:t>
            </a:r>
          </a:p>
          <a:p>
            <a:r>
              <a:rPr lang="en-US" dirty="0"/>
              <a:t>--------------------------------------------------------------------------------------------------------</a:t>
            </a:r>
          </a:p>
          <a:p>
            <a:r>
              <a:rPr lang="en-US" dirty="0"/>
              <a:t>----------------------------------------------------</a:t>
            </a:r>
          </a:p>
          <a:p>
            <a:r>
              <a:rPr lang="en-US" dirty="0"/>
              <a:t>--------------------------------------------------------------------------------------------------------</a:t>
            </a:r>
          </a:p>
          <a:p>
            <a:r>
              <a:rPr lang="en-US" dirty="0"/>
              <a:t>----------------------------------------------------</a:t>
            </a:r>
          </a:p>
          <a:p>
            <a:endParaRPr lang="en-US" dirty="0"/>
          </a:p>
          <a:p>
            <a:r>
              <a:rPr lang="en-US" dirty="0"/>
              <a:t>----------------------------------------------------</a:t>
            </a:r>
          </a:p>
          <a:p>
            <a:r>
              <a:rPr lang="en-US" dirty="0"/>
              <a:t>----------------------------------------------------</a:t>
            </a:r>
          </a:p>
          <a:p>
            <a:r>
              <a:rPr lang="en-US" dirty="0"/>
              <a:t>----------------------------------------------------</a:t>
            </a:r>
          </a:p>
          <a:p>
            <a:r>
              <a:rPr lang="en-US" dirty="0"/>
              <a:t>----------------------------------------------------</a:t>
            </a:r>
          </a:p>
          <a:p>
            <a:r>
              <a:rPr lang="en-US" dirty="0"/>
              <a:t>----------------------------------------------------</a:t>
            </a:r>
          </a:p>
          <a:p>
            <a:r>
              <a:rPr lang="en-US" dirty="0"/>
              <a:t>----------------------------------------------------</a:t>
            </a:r>
          </a:p>
          <a:p>
            <a:endParaRPr lang="en-US" dirty="0"/>
          </a:p>
        </p:txBody>
      </p:sp>
      <p:sp>
        <p:nvSpPr>
          <p:cNvPr id="24" name="TextBox 23">
            <a:extLst>
              <a:ext uri="{FF2B5EF4-FFF2-40B4-BE49-F238E27FC236}">
                <a16:creationId xmlns:a16="http://schemas.microsoft.com/office/drawing/2014/main" id="{4F513D2E-A034-A946-9904-8DDC45F486F6}"/>
              </a:ext>
            </a:extLst>
          </p:cNvPr>
          <p:cNvSpPr txBox="1"/>
          <p:nvPr/>
        </p:nvSpPr>
        <p:spPr>
          <a:xfrm>
            <a:off x="-14509" y="510666"/>
            <a:ext cx="1789849"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Tutorials</a:t>
            </a:r>
          </a:p>
        </p:txBody>
      </p:sp>
      <p:sp>
        <p:nvSpPr>
          <p:cNvPr id="25" name="Rectangle 24">
            <a:extLst>
              <a:ext uri="{FF2B5EF4-FFF2-40B4-BE49-F238E27FC236}">
                <a16:creationId xmlns:a16="http://schemas.microsoft.com/office/drawing/2014/main" id="{C4644093-76C3-A940-A4F8-8908C83E0222}"/>
              </a:ext>
            </a:extLst>
          </p:cNvPr>
          <p:cNvSpPr/>
          <p:nvPr/>
        </p:nvSpPr>
        <p:spPr>
          <a:xfrm>
            <a:off x="4595179" y="6081092"/>
            <a:ext cx="2430088" cy="443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hlinkClick r:id="" action="ppaction://hlinkshowjump?jump=nextslide"/>
            <a:extLst>
              <a:ext uri="{FF2B5EF4-FFF2-40B4-BE49-F238E27FC236}">
                <a16:creationId xmlns:a16="http://schemas.microsoft.com/office/drawing/2014/main" id="{8D9B2BA9-63D2-0246-A967-24C217835A7B}"/>
              </a:ext>
            </a:extLst>
          </p:cNvPr>
          <p:cNvSpPr txBox="1"/>
          <p:nvPr/>
        </p:nvSpPr>
        <p:spPr>
          <a:xfrm>
            <a:off x="4679805" y="6118406"/>
            <a:ext cx="2396203" cy="369332"/>
          </a:xfrm>
          <a:prstGeom prst="rect">
            <a:avLst/>
          </a:prstGeom>
          <a:noFill/>
        </p:spPr>
        <p:txBody>
          <a:bodyPr wrap="square" rtlCol="0">
            <a:spAutoFit/>
          </a:bodyPr>
          <a:lstStyle/>
          <a:p>
            <a:r>
              <a:rPr lang="en-US" dirty="0"/>
              <a:t>Go to Discussion Room</a:t>
            </a:r>
          </a:p>
        </p:txBody>
      </p:sp>
      <p:grpSp>
        <p:nvGrpSpPr>
          <p:cNvPr id="23" name="Group 22">
            <a:extLst>
              <a:ext uri="{FF2B5EF4-FFF2-40B4-BE49-F238E27FC236}">
                <a16:creationId xmlns:a16="http://schemas.microsoft.com/office/drawing/2014/main" id="{4A1399E9-8A34-6749-9A03-DB14C59EA70B}"/>
              </a:ext>
            </a:extLst>
          </p:cNvPr>
          <p:cNvGrpSpPr/>
          <p:nvPr/>
        </p:nvGrpSpPr>
        <p:grpSpPr>
          <a:xfrm>
            <a:off x="-5241" y="0"/>
            <a:ext cx="12186731" cy="483476"/>
            <a:chOff x="-5242" y="0"/>
            <a:chExt cx="12186731" cy="483476"/>
          </a:xfrm>
        </p:grpSpPr>
        <p:grpSp>
          <p:nvGrpSpPr>
            <p:cNvPr id="26" name="Group 25">
              <a:extLst>
                <a:ext uri="{FF2B5EF4-FFF2-40B4-BE49-F238E27FC236}">
                  <a16:creationId xmlns:a16="http://schemas.microsoft.com/office/drawing/2014/main" id="{19A6F6D5-87D5-E947-8ED9-6B67AD06DD88}"/>
                </a:ext>
              </a:extLst>
            </p:cNvPr>
            <p:cNvGrpSpPr/>
            <p:nvPr/>
          </p:nvGrpSpPr>
          <p:grpSpPr>
            <a:xfrm>
              <a:off x="-5242" y="0"/>
              <a:ext cx="12186731" cy="483476"/>
              <a:chOff x="-5242" y="0"/>
              <a:chExt cx="12186731" cy="483476"/>
            </a:xfrm>
          </p:grpSpPr>
          <p:sp>
            <p:nvSpPr>
              <p:cNvPr id="29" name="Rectangle 28">
                <a:extLst>
                  <a:ext uri="{FF2B5EF4-FFF2-40B4-BE49-F238E27FC236}">
                    <a16:creationId xmlns:a16="http://schemas.microsoft.com/office/drawing/2014/main" id="{78AF5455-03B2-F140-A6A1-39B62FA20F04}"/>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hlinkClick r:id="rId5" action="ppaction://hlinksldjump"/>
                <a:extLst>
                  <a:ext uri="{FF2B5EF4-FFF2-40B4-BE49-F238E27FC236}">
                    <a16:creationId xmlns:a16="http://schemas.microsoft.com/office/drawing/2014/main" id="{04EA4466-B354-6749-8B28-757A930B8B80}"/>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31" name="Rectangle 30">
                <a:hlinkClick r:id="rId6" action="ppaction://hlinksldjump"/>
                <a:extLst>
                  <a:ext uri="{FF2B5EF4-FFF2-40B4-BE49-F238E27FC236}">
                    <a16:creationId xmlns:a16="http://schemas.microsoft.com/office/drawing/2014/main" id="{7B622041-92D3-7142-BEAD-94E48E990648}"/>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Tutorials for Teacher </a:t>
                </a:r>
              </a:p>
            </p:txBody>
          </p:sp>
          <p:sp>
            <p:nvSpPr>
              <p:cNvPr id="32" name="Rectangle 31">
                <a:hlinkClick r:id="rId7" action="ppaction://hlinksldjump"/>
                <a:extLst>
                  <a:ext uri="{FF2B5EF4-FFF2-40B4-BE49-F238E27FC236}">
                    <a16:creationId xmlns:a16="http://schemas.microsoft.com/office/drawing/2014/main" id="{6BDCFF50-8971-4247-89B7-35C5EC73816B}"/>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33" name="UserAccountButton">
                <a:extLst>
                  <a:ext uri="{FF2B5EF4-FFF2-40B4-BE49-F238E27FC236}">
                    <a16:creationId xmlns:a16="http://schemas.microsoft.com/office/drawing/2014/main" id="{14D5E99E-DC93-7240-96A1-DCB7A2ACAB28}"/>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28" name="Rectangle 27">
              <a:hlinkClick r:id="rId8" action="ppaction://hlinksldjump"/>
              <a:extLst>
                <a:ext uri="{FF2B5EF4-FFF2-40B4-BE49-F238E27FC236}">
                  <a16:creationId xmlns:a16="http://schemas.microsoft.com/office/drawing/2014/main" id="{01DB40A4-2C3B-4447-93ED-CCF37BC494AE}"/>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34" name="TextBox 33">
            <a:hlinkClick r:id="" action="ppaction://hlinkshowjump?jump=nextslide"/>
            <a:extLst>
              <a:ext uri="{FF2B5EF4-FFF2-40B4-BE49-F238E27FC236}">
                <a16:creationId xmlns:a16="http://schemas.microsoft.com/office/drawing/2014/main" id="{21103EDB-CA44-8141-878B-7D517F102D8C}"/>
              </a:ext>
            </a:extLst>
          </p:cNvPr>
          <p:cNvSpPr txBox="1"/>
          <p:nvPr/>
        </p:nvSpPr>
        <p:spPr>
          <a:xfrm>
            <a:off x="4595179" y="5509389"/>
            <a:ext cx="8757165" cy="461665"/>
          </a:xfrm>
          <a:prstGeom prst="rect">
            <a:avLst/>
          </a:prstGeom>
          <a:noFill/>
        </p:spPr>
        <p:txBody>
          <a:bodyPr wrap="square" rtlCol="0">
            <a:spAutoFit/>
          </a:bodyPr>
          <a:lstStyle/>
          <a:p>
            <a:r>
              <a:rPr lang="en-US" sz="2400" b="1" dirty="0">
                <a:solidFill>
                  <a:schemeClr val="accent1"/>
                </a:solidFill>
              </a:rPr>
              <a:t>// Click down here to go to discussion room.</a:t>
            </a:r>
          </a:p>
        </p:txBody>
      </p:sp>
    </p:spTree>
    <p:extLst>
      <p:ext uri="{BB962C8B-B14F-4D97-AF65-F5344CB8AC3E}">
        <p14:creationId xmlns:p14="http://schemas.microsoft.com/office/powerpoint/2010/main" val="3855225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C4F54-6A89-B540-BFAA-091CE2325F59}"/>
              </a:ext>
            </a:extLst>
          </p:cNvPr>
          <p:cNvSpPr/>
          <p:nvPr/>
        </p:nvSpPr>
        <p:spPr>
          <a:xfrm>
            <a:off x="0" y="1585886"/>
            <a:ext cx="12192000" cy="53008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FC3D58EB-8A40-6B48-8F03-633B61811398}"/>
              </a:ext>
            </a:extLst>
          </p:cNvPr>
          <p:cNvSpPr/>
          <p:nvPr/>
        </p:nvSpPr>
        <p:spPr>
          <a:xfrm>
            <a:off x="262759" y="2663059"/>
            <a:ext cx="6295696" cy="756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22" name="Rounded Rectangle 21">
            <a:extLst>
              <a:ext uri="{FF2B5EF4-FFF2-40B4-BE49-F238E27FC236}">
                <a16:creationId xmlns:a16="http://schemas.microsoft.com/office/drawing/2014/main" id="{88237F4B-04B2-6940-AFF9-D8F4B751E2B0}"/>
              </a:ext>
            </a:extLst>
          </p:cNvPr>
          <p:cNvSpPr/>
          <p:nvPr/>
        </p:nvSpPr>
        <p:spPr>
          <a:xfrm>
            <a:off x="262759" y="3633952"/>
            <a:ext cx="6295696" cy="756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23" name="Rounded Rectangle 22">
            <a:extLst>
              <a:ext uri="{FF2B5EF4-FFF2-40B4-BE49-F238E27FC236}">
                <a16:creationId xmlns:a16="http://schemas.microsoft.com/office/drawing/2014/main" id="{AC99BC2B-802C-3D43-90C6-B62FD1084C66}"/>
              </a:ext>
            </a:extLst>
          </p:cNvPr>
          <p:cNvSpPr/>
          <p:nvPr/>
        </p:nvSpPr>
        <p:spPr>
          <a:xfrm>
            <a:off x="262759" y="4604845"/>
            <a:ext cx="6295696" cy="756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24" name="Rounded Rectangle 23">
            <a:extLst>
              <a:ext uri="{FF2B5EF4-FFF2-40B4-BE49-F238E27FC236}">
                <a16:creationId xmlns:a16="http://schemas.microsoft.com/office/drawing/2014/main" id="{99AE5AF8-4AB9-534A-9770-93C315D61502}"/>
              </a:ext>
            </a:extLst>
          </p:cNvPr>
          <p:cNvSpPr/>
          <p:nvPr/>
        </p:nvSpPr>
        <p:spPr>
          <a:xfrm>
            <a:off x="262759" y="5575738"/>
            <a:ext cx="6295696" cy="756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38" name="TextBox 37">
            <a:extLst>
              <a:ext uri="{FF2B5EF4-FFF2-40B4-BE49-F238E27FC236}">
                <a16:creationId xmlns:a16="http://schemas.microsoft.com/office/drawing/2014/main" id="{18D12C9E-B0C5-FB41-BCEC-F916D5D453C5}"/>
              </a:ext>
            </a:extLst>
          </p:cNvPr>
          <p:cNvSpPr txBox="1"/>
          <p:nvPr/>
        </p:nvSpPr>
        <p:spPr>
          <a:xfrm>
            <a:off x="6953428" y="1874636"/>
            <a:ext cx="1366345" cy="369332"/>
          </a:xfrm>
          <a:prstGeom prst="rect">
            <a:avLst/>
          </a:prstGeom>
          <a:noFill/>
        </p:spPr>
        <p:txBody>
          <a:bodyPr wrap="square" rtlCol="0">
            <a:spAutoFit/>
          </a:bodyPr>
          <a:lstStyle/>
          <a:p>
            <a:r>
              <a:rPr lang="en-US" u="sng" dirty="0"/>
              <a:t>Posted Date</a:t>
            </a:r>
          </a:p>
        </p:txBody>
      </p:sp>
      <p:sp>
        <p:nvSpPr>
          <p:cNvPr id="43" name="TextBox 42">
            <a:extLst>
              <a:ext uri="{FF2B5EF4-FFF2-40B4-BE49-F238E27FC236}">
                <a16:creationId xmlns:a16="http://schemas.microsoft.com/office/drawing/2014/main" id="{6B328970-9E4B-8840-99B0-FEB8BE6AC742}"/>
              </a:ext>
            </a:extLst>
          </p:cNvPr>
          <p:cNvSpPr txBox="1"/>
          <p:nvPr/>
        </p:nvSpPr>
        <p:spPr>
          <a:xfrm>
            <a:off x="7019116" y="3844317"/>
            <a:ext cx="1366345" cy="369332"/>
          </a:xfrm>
          <a:prstGeom prst="rect">
            <a:avLst/>
          </a:prstGeom>
          <a:noFill/>
        </p:spPr>
        <p:txBody>
          <a:bodyPr wrap="square" rtlCol="0">
            <a:spAutoFit/>
          </a:bodyPr>
          <a:lstStyle/>
          <a:p>
            <a:r>
              <a:rPr lang="en-US" dirty="0"/>
              <a:t>24/10/2019</a:t>
            </a:r>
          </a:p>
        </p:txBody>
      </p:sp>
      <p:sp>
        <p:nvSpPr>
          <p:cNvPr id="44" name="TextBox 43">
            <a:extLst>
              <a:ext uri="{FF2B5EF4-FFF2-40B4-BE49-F238E27FC236}">
                <a16:creationId xmlns:a16="http://schemas.microsoft.com/office/drawing/2014/main" id="{8C98802C-BA88-AA4D-BF94-6BB81E72D862}"/>
              </a:ext>
            </a:extLst>
          </p:cNvPr>
          <p:cNvSpPr txBox="1"/>
          <p:nvPr/>
        </p:nvSpPr>
        <p:spPr>
          <a:xfrm>
            <a:off x="6984126" y="2830351"/>
            <a:ext cx="1366345" cy="369332"/>
          </a:xfrm>
          <a:prstGeom prst="rect">
            <a:avLst/>
          </a:prstGeom>
          <a:noFill/>
        </p:spPr>
        <p:txBody>
          <a:bodyPr wrap="square" rtlCol="0">
            <a:spAutoFit/>
          </a:bodyPr>
          <a:lstStyle/>
          <a:p>
            <a:r>
              <a:rPr lang="en-US" dirty="0"/>
              <a:t>11/11/2019</a:t>
            </a:r>
          </a:p>
        </p:txBody>
      </p:sp>
      <p:sp>
        <p:nvSpPr>
          <p:cNvPr id="45" name="TextBox 44">
            <a:extLst>
              <a:ext uri="{FF2B5EF4-FFF2-40B4-BE49-F238E27FC236}">
                <a16:creationId xmlns:a16="http://schemas.microsoft.com/office/drawing/2014/main" id="{D34BAB40-3BD4-A04A-90C9-B56F7EEBF399}"/>
              </a:ext>
            </a:extLst>
          </p:cNvPr>
          <p:cNvSpPr txBox="1"/>
          <p:nvPr/>
        </p:nvSpPr>
        <p:spPr>
          <a:xfrm>
            <a:off x="7032254" y="4795535"/>
            <a:ext cx="1366345" cy="369332"/>
          </a:xfrm>
          <a:prstGeom prst="rect">
            <a:avLst/>
          </a:prstGeom>
          <a:noFill/>
        </p:spPr>
        <p:txBody>
          <a:bodyPr wrap="square" rtlCol="0">
            <a:spAutoFit/>
          </a:bodyPr>
          <a:lstStyle/>
          <a:p>
            <a:r>
              <a:rPr lang="en-US" dirty="0"/>
              <a:t>8/10/2018</a:t>
            </a:r>
          </a:p>
        </p:txBody>
      </p:sp>
      <p:sp>
        <p:nvSpPr>
          <p:cNvPr id="46" name="TextBox 45">
            <a:extLst>
              <a:ext uri="{FF2B5EF4-FFF2-40B4-BE49-F238E27FC236}">
                <a16:creationId xmlns:a16="http://schemas.microsoft.com/office/drawing/2014/main" id="{FA3D5E07-4D90-1046-9A32-851544E152C2}"/>
              </a:ext>
            </a:extLst>
          </p:cNvPr>
          <p:cNvSpPr txBox="1"/>
          <p:nvPr/>
        </p:nvSpPr>
        <p:spPr>
          <a:xfrm>
            <a:off x="6984126" y="5720603"/>
            <a:ext cx="1366345" cy="369332"/>
          </a:xfrm>
          <a:prstGeom prst="rect">
            <a:avLst/>
          </a:prstGeom>
          <a:noFill/>
        </p:spPr>
        <p:txBody>
          <a:bodyPr wrap="square" rtlCol="0">
            <a:spAutoFit/>
          </a:bodyPr>
          <a:lstStyle/>
          <a:p>
            <a:r>
              <a:rPr lang="en-US" dirty="0"/>
              <a:t>7/10/2018</a:t>
            </a:r>
          </a:p>
        </p:txBody>
      </p:sp>
      <p:pic>
        <p:nvPicPr>
          <p:cNvPr id="36" name="Graphic 35">
            <a:extLst>
              <a:ext uri="{FF2B5EF4-FFF2-40B4-BE49-F238E27FC236}">
                <a16:creationId xmlns:a16="http://schemas.microsoft.com/office/drawing/2014/main" id="{567E3250-502D-7F41-BD6C-DD6A6DACA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8681" y="3843603"/>
            <a:ext cx="332998" cy="332998"/>
          </a:xfrm>
          <a:prstGeom prst="rect">
            <a:avLst/>
          </a:prstGeom>
        </p:spPr>
      </p:pic>
      <p:pic>
        <p:nvPicPr>
          <p:cNvPr id="37" name="bulb">
            <a:extLst>
              <a:ext uri="{FF2B5EF4-FFF2-40B4-BE49-F238E27FC236}">
                <a16:creationId xmlns:a16="http://schemas.microsoft.com/office/drawing/2014/main" id="{E74AB06A-08FF-A14B-BE8C-2DBCEA581BA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24957" y="2874218"/>
            <a:ext cx="332998" cy="332998"/>
          </a:xfrm>
          <a:prstGeom prst="rect">
            <a:avLst/>
          </a:prstGeom>
        </p:spPr>
      </p:pic>
      <p:sp>
        <p:nvSpPr>
          <p:cNvPr id="39" name="TextBox 38">
            <a:extLst>
              <a:ext uri="{FF2B5EF4-FFF2-40B4-BE49-F238E27FC236}">
                <a16:creationId xmlns:a16="http://schemas.microsoft.com/office/drawing/2014/main" id="{E9427005-728E-3E46-B660-C70650F29684}"/>
              </a:ext>
            </a:extLst>
          </p:cNvPr>
          <p:cNvSpPr txBox="1"/>
          <p:nvPr/>
        </p:nvSpPr>
        <p:spPr>
          <a:xfrm>
            <a:off x="10451157" y="1873922"/>
            <a:ext cx="1348083" cy="369332"/>
          </a:xfrm>
          <a:prstGeom prst="rect">
            <a:avLst/>
          </a:prstGeom>
          <a:noFill/>
        </p:spPr>
        <p:txBody>
          <a:bodyPr wrap="square" rtlCol="0">
            <a:spAutoFit/>
          </a:bodyPr>
          <a:lstStyle/>
          <a:p>
            <a:pPr algn="ctr"/>
            <a:r>
              <a:rPr lang="en-US" u="sng" dirty="0"/>
              <a:t>Solved</a:t>
            </a:r>
          </a:p>
        </p:txBody>
      </p:sp>
      <p:pic>
        <p:nvPicPr>
          <p:cNvPr id="40" name="Graphic 39">
            <a:extLst>
              <a:ext uri="{FF2B5EF4-FFF2-40B4-BE49-F238E27FC236}">
                <a16:creationId xmlns:a16="http://schemas.microsoft.com/office/drawing/2014/main" id="{AC9DA836-9C76-A443-B874-283188FF76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24957" y="4812988"/>
            <a:ext cx="332998" cy="332998"/>
          </a:xfrm>
          <a:prstGeom prst="rect">
            <a:avLst/>
          </a:prstGeom>
        </p:spPr>
      </p:pic>
      <p:pic>
        <p:nvPicPr>
          <p:cNvPr id="47" name="Graphic 46">
            <a:extLst>
              <a:ext uri="{FF2B5EF4-FFF2-40B4-BE49-F238E27FC236}">
                <a16:creationId xmlns:a16="http://schemas.microsoft.com/office/drawing/2014/main" id="{F957FAFE-D74D-B94B-A5C5-649C15D5FC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29251" y="5731945"/>
            <a:ext cx="332998" cy="332998"/>
          </a:xfrm>
          <a:prstGeom prst="rect">
            <a:avLst/>
          </a:prstGeom>
        </p:spPr>
      </p:pic>
      <p:grpSp>
        <p:nvGrpSpPr>
          <p:cNvPr id="53" name="Group 52">
            <a:extLst>
              <a:ext uri="{FF2B5EF4-FFF2-40B4-BE49-F238E27FC236}">
                <a16:creationId xmlns:a16="http://schemas.microsoft.com/office/drawing/2014/main" id="{87A1F717-9DB1-F84E-984D-9CF4E9F1C943}"/>
              </a:ext>
            </a:extLst>
          </p:cNvPr>
          <p:cNvGrpSpPr/>
          <p:nvPr/>
        </p:nvGrpSpPr>
        <p:grpSpPr>
          <a:xfrm>
            <a:off x="262759" y="1872955"/>
            <a:ext cx="6249873" cy="380201"/>
            <a:chOff x="262759" y="1872955"/>
            <a:chExt cx="6249873" cy="380201"/>
          </a:xfrm>
        </p:grpSpPr>
        <p:sp>
          <p:nvSpPr>
            <p:cNvPr id="48" name="Rectangle 47">
              <a:extLst>
                <a:ext uri="{FF2B5EF4-FFF2-40B4-BE49-F238E27FC236}">
                  <a16:creationId xmlns:a16="http://schemas.microsoft.com/office/drawing/2014/main" id="{8B4D3B75-FDB2-C840-B698-39EA1F654488}"/>
                </a:ext>
              </a:extLst>
            </p:cNvPr>
            <p:cNvSpPr/>
            <p:nvPr/>
          </p:nvSpPr>
          <p:spPr>
            <a:xfrm>
              <a:off x="262759" y="1874636"/>
              <a:ext cx="5833241" cy="378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9" name="Graphic 48">
              <a:extLst>
                <a:ext uri="{FF2B5EF4-FFF2-40B4-BE49-F238E27FC236}">
                  <a16:creationId xmlns:a16="http://schemas.microsoft.com/office/drawing/2014/main" id="{82EE63FF-2E29-4B46-A390-DCEB97441C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8874" y="1902660"/>
              <a:ext cx="335048" cy="334800"/>
            </a:xfrm>
            <a:prstGeom prst="rect">
              <a:avLst/>
            </a:prstGeom>
          </p:spPr>
        </p:pic>
        <p:sp>
          <p:nvSpPr>
            <p:cNvPr id="51" name="Rectangle 50">
              <a:extLst>
                <a:ext uri="{FF2B5EF4-FFF2-40B4-BE49-F238E27FC236}">
                  <a16:creationId xmlns:a16="http://schemas.microsoft.com/office/drawing/2014/main" id="{31506034-E848-394B-9F13-457D0B64A0D9}"/>
                </a:ext>
              </a:extLst>
            </p:cNvPr>
            <p:cNvSpPr/>
            <p:nvPr/>
          </p:nvSpPr>
          <p:spPr>
            <a:xfrm>
              <a:off x="6096000" y="1872955"/>
              <a:ext cx="416632" cy="378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C5E0001-43C9-8846-AF48-5B652E3D23E4}"/>
                </a:ext>
              </a:extLst>
            </p:cNvPr>
            <p:cNvSpPr txBox="1"/>
            <p:nvPr/>
          </p:nvSpPr>
          <p:spPr>
            <a:xfrm>
              <a:off x="262759" y="1883824"/>
              <a:ext cx="4895058" cy="369332"/>
            </a:xfrm>
            <a:prstGeom prst="rect">
              <a:avLst/>
            </a:prstGeom>
            <a:noFill/>
          </p:spPr>
          <p:txBody>
            <a:bodyPr wrap="none" rtlCol="0">
              <a:spAutoFit/>
            </a:bodyPr>
            <a:lstStyle/>
            <a:p>
              <a:r>
                <a:rPr lang="en-US" dirty="0">
                  <a:solidFill>
                    <a:schemeClr val="bg2">
                      <a:lumMod val="90000"/>
                    </a:schemeClr>
                  </a:solidFill>
                </a:rPr>
                <a:t>Search for questions by date, issuer, keyword </a:t>
              </a:r>
              <a:r>
                <a:rPr lang="en-US" dirty="0" err="1">
                  <a:solidFill>
                    <a:schemeClr val="bg2">
                      <a:lumMod val="90000"/>
                    </a:schemeClr>
                  </a:solidFill>
                </a:rPr>
                <a:t>etc</a:t>
              </a:r>
              <a:r>
                <a:rPr lang="en-US" dirty="0">
                  <a:solidFill>
                    <a:schemeClr val="bg2">
                      <a:lumMod val="90000"/>
                    </a:schemeClr>
                  </a:solidFill>
                </a:rPr>
                <a:t>…</a:t>
              </a:r>
            </a:p>
          </p:txBody>
        </p:sp>
      </p:grpSp>
      <p:sp>
        <p:nvSpPr>
          <p:cNvPr id="25" name="Rectangle 24">
            <a:extLst>
              <a:ext uri="{FF2B5EF4-FFF2-40B4-BE49-F238E27FC236}">
                <a16:creationId xmlns:a16="http://schemas.microsoft.com/office/drawing/2014/main" id="{B0F6E119-8C1B-8540-A757-607679B0FFFE}"/>
              </a:ext>
            </a:extLst>
          </p:cNvPr>
          <p:cNvSpPr/>
          <p:nvPr/>
        </p:nvSpPr>
        <p:spPr>
          <a:xfrm>
            <a:off x="10321157" y="5912071"/>
            <a:ext cx="1860332" cy="9613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Post Question</a:t>
            </a:r>
          </a:p>
        </p:txBody>
      </p:sp>
      <p:sp>
        <p:nvSpPr>
          <p:cNvPr id="50" name="TextBox 49">
            <a:extLst>
              <a:ext uri="{FF2B5EF4-FFF2-40B4-BE49-F238E27FC236}">
                <a16:creationId xmlns:a16="http://schemas.microsoft.com/office/drawing/2014/main" id="{5B0FBCF0-6D1F-DD43-81EF-38B0AE5B2695}"/>
              </a:ext>
            </a:extLst>
          </p:cNvPr>
          <p:cNvSpPr txBox="1"/>
          <p:nvPr/>
        </p:nvSpPr>
        <p:spPr>
          <a:xfrm>
            <a:off x="8773301" y="1880262"/>
            <a:ext cx="1366345" cy="369332"/>
          </a:xfrm>
          <a:prstGeom prst="rect">
            <a:avLst/>
          </a:prstGeom>
          <a:noFill/>
        </p:spPr>
        <p:txBody>
          <a:bodyPr wrap="square" rtlCol="0">
            <a:spAutoFit/>
          </a:bodyPr>
          <a:lstStyle/>
          <a:p>
            <a:pPr algn="ctr"/>
            <a:r>
              <a:rPr lang="en-US" u="sng" dirty="0"/>
              <a:t>Issuer</a:t>
            </a:r>
          </a:p>
        </p:txBody>
      </p:sp>
      <p:sp>
        <p:nvSpPr>
          <p:cNvPr id="54" name="TextBox 53">
            <a:extLst>
              <a:ext uri="{FF2B5EF4-FFF2-40B4-BE49-F238E27FC236}">
                <a16:creationId xmlns:a16="http://schemas.microsoft.com/office/drawing/2014/main" id="{5E6E836F-8178-1C4E-9CB8-CA8A7CCB2F4D}"/>
              </a:ext>
            </a:extLst>
          </p:cNvPr>
          <p:cNvSpPr txBox="1"/>
          <p:nvPr/>
        </p:nvSpPr>
        <p:spPr>
          <a:xfrm>
            <a:off x="8802303" y="2826532"/>
            <a:ext cx="1366345" cy="369332"/>
          </a:xfrm>
          <a:prstGeom prst="rect">
            <a:avLst/>
          </a:prstGeom>
          <a:noFill/>
        </p:spPr>
        <p:txBody>
          <a:bodyPr wrap="square" rtlCol="0">
            <a:spAutoFit/>
          </a:bodyPr>
          <a:lstStyle/>
          <a:p>
            <a:pPr algn="ctr"/>
            <a:r>
              <a:rPr lang="en-US" dirty="0"/>
              <a:t>John</a:t>
            </a:r>
          </a:p>
        </p:txBody>
      </p:sp>
      <p:sp>
        <p:nvSpPr>
          <p:cNvPr id="55" name="TextBox 54">
            <a:extLst>
              <a:ext uri="{FF2B5EF4-FFF2-40B4-BE49-F238E27FC236}">
                <a16:creationId xmlns:a16="http://schemas.microsoft.com/office/drawing/2014/main" id="{7394917D-4663-7A48-BC11-BF49FD413E1D}"/>
              </a:ext>
            </a:extLst>
          </p:cNvPr>
          <p:cNvSpPr txBox="1"/>
          <p:nvPr/>
        </p:nvSpPr>
        <p:spPr>
          <a:xfrm>
            <a:off x="8745006" y="3843603"/>
            <a:ext cx="1366345" cy="369332"/>
          </a:xfrm>
          <a:prstGeom prst="rect">
            <a:avLst/>
          </a:prstGeom>
          <a:noFill/>
        </p:spPr>
        <p:txBody>
          <a:bodyPr wrap="square" rtlCol="0">
            <a:spAutoFit/>
          </a:bodyPr>
          <a:lstStyle/>
          <a:p>
            <a:pPr algn="ctr"/>
            <a:r>
              <a:rPr lang="en-US" dirty="0"/>
              <a:t>John</a:t>
            </a:r>
          </a:p>
        </p:txBody>
      </p:sp>
      <p:sp>
        <p:nvSpPr>
          <p:cNvPr id="57" name="TextBox 56">
            <a:extLst>
              <a:ext uri="{FF2B5EF4-FFF2-40B4-BE49-F238E27FC236}">
                <a16:creationId xmlns:a16="http://schemas.microsoft.com/office/drawing/2014/main" id="{136111D6-5E49-3044-AAF0-33597BCAB278}"/>
              </a:ext>
            </a:extLst>
          </p:cNvPr>
          <p:cNvSpPr txBox="1"/>
          <p:nvPr/>
        </p:nvSpPr>
        <p:spPr>
          <a:xfrm>
            <a:off x="8783909" y="5717610"/>
            <a:ext cx="1366345" cy="369332"/>
          </a:xfrm>
          <a:prstGeom prst="rect">
            <a:avLst/>
          </a:prstGeom>
          <a:noFill/>
        </p:spPr>
        <p:txBody>
          <a:bodyPr wrap="square" rtlCol="0">
            <a:spAutoFit/>
          </a:bodyPr>
          <a:lstStyle/>
          <a:p>
            <a:pPr algn="ctr"/>
            <a:r>
              <a:rPr lang="en-US" dirty="0"/>
              <a:t>Alex</a:t>
            </a:r>
          </a:p>
        </p:txBody>
      </p:sp>
      <p:sp>
        <p:nvSpPr>
          <p:cNvPr id="56" name="TextBox 55">
            <a:extLst>
              <a:ext uri="{FF2B5EF4-FFF2-40B4-BE49-F238E27FC236}">
                <a16:creationId xmlns:a16="http://schemas.microsoft.com/office/drawing/2014/main" id="{566DF014-58E5-9847-B17D-ADF1BA1326E4}"/>
              </a:ext>
            </a:extLst>
          </p:cNvPr>
          <p:cNvSpPr txBox="1"/>
          <p:nvPr/>
        </p:nvSpPr>
        <p:spPr>
          <a:xfrm>
            <a:off x="8820584" y="4794821"/>
            <a:ext cx="1366345" cy="369332"/>
          </a:xfrm>
          <a:prstGeom prst="rect">
            <a:avLst/>
          </a:prstGeom>
          <a:noFill/>
        </p:spPr>
        <p:txBody>
          <a:bodyPr wrap="square" rtlCol="0">
            <a:spAutoFit/>
          </a:bodyPr>
          <a:lstStyle/>
          <a:p>
            <a:pPr algn="ctr"/>
            <a:r>
              <a:rPr lang="en-US" dirty="0"/>
              <a:t>Emily</a:t>
            </a:r>
          </a:p>
        </p:txBody>
      </p:sp>
      <p:sp>
        <p:nvSpPr>
          <p:cNvPr id="35" name="Rectangle 34">
            <a:extLst>
              <a:ext uri="{FF2B5EF4-FFF2-40B4-BE49-F238E27FC236}">
                <a16:creationId xmlns:a16="http://schemas.microsoft.com/office/drawing/2014/main" id="{525FBA11-FE06-7544-A231-01E6591BF824}"/>
              </a:ext>
            </a:extLst>
          </p:cNvPr>
          <p:cNvSpPr/>
          <p:nvPr/>
        </p:nvSpPr>
        <p:spPr>
          <a:xfrm>
            <a:off x="0" y="5912071"/>
            <a:ext cx="10300136" cy="9613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65" name="Graphic 64">
            <a:extLst>
              <a:ext uri="{FF2B5EF4-FFF2-40B4-BE49-F238E27FC236}">
                <a16:creationId xmlns:a16="http://schemas.microsoft.com/office/drawing/2014/main" id="{A19D0F0A-CB15-CA44-9407-10406D5601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53296" y="6472714"/>
            <a:ext cx="346840" cy="344664"/>
          </a:xfrm>
          <a:prstGeom prst="rect">
            <a:avLst/>
          </a:prstGeom>
        </p:spPr>
      </p:pic>
      <p:sp>
        <p:nvSpPr>
          <p:cNvPr id="74" name="TextBox 73">
            <a:extLst>
              <a:ext uri="{FF2B5EF4-FFF2-40B4-BE49-F238E27FC236}">
                <a16:creationId xmlns:a16="http://schemas.microsoft.com/office/drawing/2014/main" id="{7457045E-EEB1-6D4A-91EE-0585C504CDF8}"/>
              </a:ext>
            </a:extLst>
          </p:cNvPr>
          <p:cNvSpPr txBox="1"/>
          <p:nvPr/>
        </p:nvSpPr>
        <p:spPr>
          <a:xfrm>
            <a:off x="-14509" y="510666"/>
            <a:ext cx="3347519"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Discussion Room</a:t>
            </a:r>
          </a:p>
        </p:txBody>
      </p:sp>
      <p:sp>
        <p:nvSpPr>
          <p:cNvPr id="76" name="TextBox 75">
            <a:extLst>
              <a:ext uri="{FF2B5EF4-FFF2-40B4-BE49-F238E27FC236}">
                <a16:creationId xmlns:a16="http://schemas.microsoft.com/office/drawing/2014/main" id="{4E4FC3FA-4D07-1049-80A1-025531FEBB60}"/>
              </a:ext>
            </a:extLst>
          </p:cNvPr>
          <p:cNvSpPr txBox="1"/>
          <p:nvPr/>
        </p:nvSpPr>
        <p:spPr>
          <a:xfrm>
            <a:off x="66684" y="6015966"/>
            <a:ext cx="6221163" cy="923330"/>
          </a:xfrm>
          <a:prstGeom prst="rect">
            <a:avLst/>
          </a:prstGeom>
          <a:noFill/>
        </p:spPr>
        <p:txBody>
          <a:bodyPr wrap="square" rtlCol="0">
            <a:spAutoFit/>
          </a:bodyPr>
          <a:lstStyle/>
          <a:p>
            <a:r>
              <a:rPr lang="en-US" dirty="0"/>
              <a:t>-------------------------- </a:t>
            </a:r>
          </a:p>
          <a:p>
            <a:r>
              <a:rPr lang="en-US" dirty="0"/>
              <a:t>------------------------------------------------------ ?</a:t>
            </a:r>
          </a:p>
          <a:p>
            <a:endParaRPr lang="en-US" dirty="0"/>
          </a:p>
        </p:txBody>
      </p:sp>
      <p:sp>
        <p:nvSpPr>
          <p:cNvPr id="60" name="TextBox 59">
            <a:hlinkClick r:id="" action="ppaction://hlinkshowjump?jump=nextslide"/>
            <a:extLst>
              <a:ext uri="{FF2B5EF4-FFF2-40B4-BE49-F238E27FC236}">
                <a16:creationId xmlns:a16="http://schemas.microsoft.com/office/drawing/2014/main" id="{6530E91F-DFBA-DB4B-BB89-317202CEAE40}"/>
              </a:ext>
            </a:extLst>
          </p:cNvPr>
          <p:cNvSpPr txBox="1"/>
          <p:nvPr/>
        </p:nvSpPr>
        <p:spPr>
          <a:xfrm>
            <a:off x="10157490" y="4869141"/>
            <a:ext cx="2063950" cy="2400657"/>
          </a:xfrm>
          <a:prstGeom prst="rect">
            <a:avLst/>
          </a:prstGeom>
          <a:noFill/>
        </p:spPr>
        <p:txBody>
          <a:bodyPr wrap="square" rtlCol="0">
            <a:spAutoFit/>
          </a:bodyPr>
          <a:lstStyle/>
          <a:p>
            <a:pPr algn="ctr"/>
            <a:r>
              <a:rPr lang="en-US" sz="2000" b="1" dirty="0">
                <a:solidFill>
                  <a:schemeClr val="accent1"/>
                </a:solidFill>
              </a:rPr>
              <a:t>//  click down here to Post question              </a:t>
            </a:r>
          </a:p>
          <a:p>
            <a:endParaRPr lang="en-US" dirty="0"/>
          </a:p>
          <a:p>
            <a:endParaRPr lang="en-US" dirty="0"/>
          </a:p>
          <a:p>
            <a:endParaRPr lang="en-US" dirty="0"/>
          </a:p>
          <a:p>
            <a:endParaRPr lang="en-US" dirty="0"/>
          </a:p>
          <a:p>
            <a:endParaRPr lang="en-US" dirty="0"/>
          </a:p>
        </p:txBody>
      </p:sp>
      <p:sp>
        <p:nvSpPr>
          <p:cNvPr id="61" name="Rounded Rectangle 60">
            <a:extLst>
              <a:ext uri="{FF2B5EF4-FFF2-40B4-BE49-F238E27FC236}">
                <a16:creationId xmlns:a16="http://schemas.microsoft.com/office/drawing/2014/main" id="{94C242F7-F758-9449-A711-58CEE7ED4B53}"/>
              </a:ext>
            </a:extLst>
          </p:cNvPr>
          <p:cNvSpPr/>
          <p:nvPr/>
        </p:nvSpPr>
        <p:spPr>
          <a:xfrm>
            <a:off x="103601" y="3127037"/>
            <a:ext cx="5054216" cy="1802463"/>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Users can write question and post it</a:t>
            </a:r>
          </a:p>
          <a:p>
            <a:pPr marL="285750" indent="-285750">
              <a:buFont typeface="Arial" panose="020B0604020202020204" pitchFamily="34" charset="0"/>
              <a:buChar char="•"/>
            </a:pPr>
            <a:r>
              <a:rPr lang="en-US" sz="2000" b="1" dirty="0">
                <a:solidFill>
                  <a:schemeClr val="tx1"/>
                </a:solidFill>
              </a:rPr>
              <a:t>Users can attach resources such as images in questions</a:t>
            </a:r>
          </a:p>
          <a:p>
            <a:pPr marL="285750" indent="-285750">
              <a:buFont typeface="Arial" panose="020B0604020202020204" pitchFamily="34" charset="0"/>
              <a:buChar char="•"/>
            </a:pPr>
            <a:r>
              <a:rPr lang="en-US" sz="2000" b="1" dirty="0">
                <a:solidFill>
                  <a:schemeClr val="tx1"/>
                </a:solidFill>
              </a:rPr>
              <a:t>Users click the bulb to turn on if question is answered and solved.</a:t>
            </a:r>
          </a:p>
        </p:txBody>
      </p:sp>
      <p:grpSp>
        <p:nvGrpSpPr>
          <p:cNvPr id="58" name="Group 57">
            <a:extLst>
              <a:ext uri="{FF2B5EF4-FFF2-40B4-BE49-F238E27FC236}">
                <a16:creationId xmlns:a16="http://schemas.microsoft.com/office/drawing/2014/main" id="{8E6CC1F2-CCC7-6A42-81C3-71ACB6D8D3AB}"/>
              </a:ext>
            </a:extLst>
          </p:cNvPr>
          <p:cNvGrpSpPr/>
          <p:nvPr/>
        </p:nvGrpSpPr>
        <p:grpSpPr>
          <a:xfrm>
            <a:off x="-5241" y="0"/>
            <a:ext cx="12186731" cy="483476"/>
            <a:chOff x="-5242" y="0"/>
            <a:chExt cx="12186731" cy="483476"/>
          </a:xfrm>
        </p:grpSpPr>
        <p:grpSp>
          <p:nvGrpSpPr>
            <p:cNvPr id="62" name="Group 61">
              <a:extLst>
                <a:ext uri="{FF2B5EF4-FFF2-40B4-BE49-F238E27FC236}">
                  <a16:creationId xmlns:a16="http://schemas.microsoft.com/office/drawing/2014/main" id="{3B38A105-7699-934E-9E8A-4BD00AB974D0}"/>
                </a:ext>
              </a:extLst>
            </p:cNvPr>
            <p:cNvGrpSpPr/>
            <p:nvPr/>
          </p:nvGrpSpPr>
          <p:grpSpPr>
            <a:xfrm>
              <a:off x="-5242" y="0"/>
              <a:ext cx="12186731" cy="483476"/>
              <a:chOff x="-5242" y="0"/>
              <a:chExt cx="12186731" cy="483476"/>
            </a:xfrm>
          </p:grpSpPr>
          <p:sp>
            <p:nvSpPr>
              <p:cNvPr id="64" name="Rectangle 63">
                <a:extLst>
                  <a:ext uri="{FF2B5EF4-FFF2-40B4-BE49-F238E27FC236}">
                    <a16:creationId xmlns:a16="http://schemas.microsoft.com/office/drawing/2014/main" id="{72100164-DFE9-934E-A5D2-CD61F766C7AF}"/>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hlinkClick r:id="rId10" action="ppaction://hlinksldjump"/>
                <a:extLst>
                  <a:ext uri="{FF2B5EF4-FFF2-40B4-BE49-F238E27FC236}">
                    <a16:creationId xmlns:a16="http://schemas.microsoft.com/office/drawing/2014/main" id="{C297C6E5-79D2-ED4B-9BA2-8774EDFB3164}"/>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77" name="Rectangle 76">
                <a:hlinkClick r:id="rId11" action="ppaction://hlinksldjump"/>
                <a:extLst>
                  <a:ext uri="{FF2B5EF4-FFF2-40B4-BE49-F238E27FC236}">
                    <a16:creationId xmlns:a16="http://schemas.microsoft.com/office/drawing/2014/main" id="{4053593B-63D5-6546-9F9E-6D11B0EE41ED}"/>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78" name="Rectangle 77">
                <a:hlinkClick r:id="rId12" action="ppaction://hlinksldjump"/>
                <a:extLst>
                  <a:ext uri="{FF2B5EF4-FFF2-40B4-BE49-F238E27FC236}">
                    <a16:creationId xmlns:a16="http://schemas.microsoft.com/office/drawing/2014/main" id="{C967AADF-CF95-4F4E-AE0D-91C3A3488CA5}"/>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Discussion Room</a:t>
                </a:r>
              </a:p>
            </p:txBody>
          </p:sp>
          <p:sp>
            <p:nvSpPr>
              <p:cNvPr id="79" name="UserAccountButton">
                <a:extLst>
                  <a:ext uri="{FF2B5EF4-FFF2-40B4-BE49-F238E27FC236}">
                    <a16:creationId xmlns:a16="http://schemas.microsoft.com/office/drawing/2014/main" id="{E1747E3C-8DF0-234D-AA42-F6067E9A2A2F}"/>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63" name="Rectangle 62">
              <a:hlinkClick r:id="rId13" action="ppaction://hlinksldjump"/>
              <a:extLst>
                <a:ext uri="{FF2B5EF4-FFF2-40B4-BE49-F238E27FC236}">
                  <a16:creationId xmlns:a16="http://schemas.microsoft.com/office/drawing/2014/main" id="{01C49E24-C2E7-5A47-956A-086EA41A8A32}"/>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80" name="TextBox 79">
            <a:hlinkClick r:id="" action="ppaction://hlinkshowjump?jump=nextslide"/>
            <a:extLst>
              <a:ext uri="{FF2B5EF4-FFF2-40B4-BE49-F238E27FC236}">
                <a16:creationId xmlns:a16="http://schemas.microsoft.com/office/drawing/2014/main" id="{61D1BABB-E240-D041-B5C6-32E56AF46587}"/>
              </a:ext>
            </a:extLst>
          </p:cNvPr>
          <p:cNvSpPr txBox="1"/>
          <p:nvPr/>
        </p:nvSpPr>
        <p:spPr>
          <a:xfrm>
            <a:off x="9489740" y="2338928"/>
            <a:ext cx="2063950" cy="400110"/>
          </a:xfrm>
          <a:prstGeom prst="rect">
            <a:avLst/>
          </a:prstGeom>
          <a:noFill/>
        </p:spPr>
        <p:txBody>
          <a:bodyPr wrap="square" rtlCol="0">
            <a:spAutoFit/>
          </a:bodyPr>
          <a:lstStyle/>
          <a:p>
            <a:pPr algn="ctr"/>
            <a:r>
              <a:rPr lang="en-US" sz="2000" b="1" dirty="0">
                <a:solidFill>
                  <a:schemeClr val="accent1"/>
                </a:solidFill>
              </a:rPr>
              <a:t>//  click bulb               </a:t>
            </a:r>
          </a:p>
        </p:txBody>
      </p:sp>
      <p:sp>
        <p:nvSpPr>
          <p:cNvPr id="81" name="TextBox 80">
            <a:hlinkClick r:id="" action="ppaction://hlinkshowjump?jump=nextslide"/>
            <a:extLst>
              <a:ext uri="{FF2B5EF4-FFF2-40B4-BE49-F238E27FC236}">
                <a16:creationId xmlns:a16="http://schemas.microsoft.com/office/drawing/2014/main" id="{494793B8-CB68-1846-AF6B-1A6A2A94E87D}"/>
              </a:ext>
            </a:extLst>
          </p:cNvPr>
          <p:cNvSpPr txBox="1"/>
          <p:nvPr/>
        </p:nvSpPr>
        <p:spPr>
          <a:xfrm>
            <a:off x="8846122" y="3191658"/>
            <a:ext cx="2707568" cy="707886"/>
          </a:xfrm>
          <a:prstGeom prst="rect">
            <a:avLst/>
          </a:prstGeom>
          <a:noFill/>
        </p:spPr>
        <p:txBody>
          <a:bodyPr wrap="square" rtlCol="0">
            <a:spAutoFit/>
          </a:bodyPr>
          <a:lstStyle/>
          <a:p>
            <a:pPr algn="ctr"/>
            <a:r>
              <a:rPr lang="en-US" sz="2000" b="1" dirty="0">
                <a:solidFill>
                  <a:schemeClr val="accent1"/>
                </a:solidFill>
              </a:rPr>
              <a:t>//Forgive me about Awkward Animation</a:t>
            </a:r>
          </a:p>
        </p:txBody>
      </p:sp>
      <p:sp>
        <p:nvSpPr>
          <p:cNvPr id="82" name="Round Same-side Corner of Rectangle 81">
            <a:extLst>
              <a:ext uri="{FF2B5EF4-FFF2-40B4-BE49-F238E27FC236}">
                <a16:creationId xmlns:a16="http://schemas.microsoft.com/office/drawing/2014/main" id="{AE0FCC6E-69C8-7544-B50D-59018E5CFBE5}"/>
              </a:ext>
            </a:extLst>
          </p:cNvPr>
          <p:cNvSpPr/>
          <p:nvPr/>
        </p:nvSpPr>
        <p:spPr>
          <a:xfrm>
            <a:off x="7078" y="1156997"/>
            <a:ext cx="967923" cy="434327"/>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Lecture1</a:t>
            </a:r>
            <a:endParaRPr lang="en-US" sz="1600" dirty="0"/>
          </a:p>
        </p:txBody>
      </p:sp>
      <p:sp>
        <p:nvSpPr>
          <p:cNvPr id="83" name="Round Same-side Corner of Rectangle 82">
            <a:extLst>
              <a:ext uri="{FF2B5EF4-FFF2-40B4-BE49-F238E27FC236}">
                <a16:creationId xmlns:a16="http://schemas.microsoft.com/office/drawing/2014/main" id="{36317704-64CE-6648-A0DD-AAD2856B4121}"/>
              </a:ext>
            </a:extLst>
          </p:cNvPr>
          <p:cNvSpPr/>
          <p:nvPr/>
        </p:nvSpPr>
        <p:spPr>
          <a:xfrm>
            <a:off x="1007233" y="1284991"/>
            <a:ext cx="966770" cy="2803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Lecture2</a:t>
            </a:r>
            <a:endParaRPr lang="en-US" sz="1600" dirty="0"/>
          </a:p>
        </p:txBody>
      </p:sp>
      <p:sp>
        <p:nvSpPr>
          <p:cNvPr id="84" name="Round Same-side Corner of Rectangle 83">
            <a:extLst>
              <a:ext uri="{FF2B5EF4-FFF2-40B4-BE49-F238E27FC236}">
                <a16:creationId xmlns:a16="http://schemas.microsoft.com/office/drawing/2014/main" id="{F6BDF260-4B1A-9445-9B42-E5C00943923B}"/>
              </a:ext>
            </a:extLst>
          </p:cNvPr>
          <p:cNvSpPr/>
          <p:nvPr/>
        </p:nvSpPr>
        <p:spPr>
          <a:xfrm>
            <a:off x="2013096" y="1285685"/>
            <a:ext cx="967924" cy="2803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Lecture3</a:t>
            </a:r>
            <a:endParaRPr lang="en-US" sz="1600" dirty="0"/>
          </a:p>
        </p:txBody>
      </p:sp>
      <p:sp>
        <p:nvSpPr>
          <p:cNvPr id="88" name="Round Same-side Corner of Rectangle 87">
            <a:extLst>
              <a:ext uri="{FF2B5EF4-FFF2-40B4-BE49-F238E27FC236}">
                <a16:creationId xmlns:a16="http://schemas.microsoft.com/office/drawing/2014/main" id="{A4442CFD-0064-E64E-9B17-6BD229C74E38}"/>
              </a:ext>
            </a:extLst>
          </p:cNvPr>
          <p:cNvSpPr/>
          <p:nvPr/>
        </p:nvSpPr>
        <p:spPr>
          <a:xfrm>
            <a:off x="8319773" y="1286017"/>
            <a:ext cx="1114160" cy="29986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Lecture 12</a:t>
            </a:r>
          </a:p>
        </p:txBody>
      </p:sp>
      <p:sp>
        <p:nvSpPr>
          <p:cNvPr id="89" name="Round Same-side Corner of Rectangle 88">
            <a:extLst>
              <a:ext uri="{FF2B5EF4-FFF2-40B4-BE49-F238E27FC236}">
                <a16:creationId xmlns:a16="http://schemas.microsoft.com/office/drawing/2014/main" id="{4C4189CA-699C-604F-AE65-67C04EBF53DA}"/>
              </a:ext>
            </a:extLst>
          </p:cNvPr>
          <p:cNvSpPr/>
          <p:nvPr/>
        </p:nvSpPr>
        <p:spPr>
          <a:xfrm>
            <a:off x="9498397" y="1285159"/>
            <a:ext cx="1078206" cy="28031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Others</a:t>
            </a:r>
          </a:p>
        </p:txBody>
      </p:sp>
      <p:sp>
        <p:nvSpPr>
          <p:cNvPr id="90" name="TextBox 89">
            <a:extLst>
              <a:ext uri="{FF2B5EF4-FFF2-40B4-BE49-F238E27FC236}">
                <a16:creationId xmlns:a16="http://schemas.microsoft.com/office/drawing/2014/main" id="{33CDB044-0ADE-1641-98B0-6F5600ECAF66}"/>
              </a:ext>
            </a:extLst>
          </p:cNvPr>
          <p:cNvSpPr txBox="1"/>
          <p:nvPr/>
        </p:nvSpPr>
        <p:spPr>
          <a:xfrm>
            <a:off x="4643253" y="1234075"/>
            <a:ext cx="3233446" cy="369332"/>
          </a:xfrm>
          <a:prstGeom prst="rect">
            <a:avLst/>
          </a:prstGeom>
          <a:noFill/>
        </p:spPr>
        <p:txBody>
          <a:bodyPr wrap="square" rtlCol="0">
            <a:spAutoFit/>
          </a:bodyPr>
          <a:lstStyle/>
          <a:p>
            <a:r>
              <a:rPr lang="ja-JP" altLang="en-US"/>
              <a:t>・・・・・</a:t>
            </a:r>
            <a:endParaRPr lang="en-US" dirty="0"/>
          </a:p>
        </p:txBody>
      </p:sp>
    </p:spTree>
    <p:extLst>
      <p:ext uri="{BB962C8B-B14F-4D97-AF65-F5344CB8AC3E}">
        <p14:creationId xmlns:p14="http://schemas.microsoft.com/office/powerpoint/2010/main" val="8082059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37"/>
                                        </p:tgtEl>
                                        <p:attrNameLst>
                                          <p:attrName>fillcolor</p:attrName>
                                        </p:attrNameLst>
                                      </p:cBhvr>
                                      <p:to>
                                        <a:srgbClr val="ED7D31"/>
                                      </p:to>
                                    </p:animClr>
                                    <p:set>
                                      <p:cBhvr>
                                        <p:cTn id="7" dur="10" fill="hold"/>
                                        <p:tgtEl>
                                          <p:spTgt spid="37"/>
                                        </p:tgtEl>
                                        <p:attrNameLst>
                                          <p:attrName>fill.type</p:attrName>
                                        </p:attrNameLst>
                                      </p:cBhvr>
                                      <p:to>
                                        <p:strVal val="solid"/>
                                      </p:to>
                                    </p:set>
                                    <p:set>
                                      <p:cBhvr>
                                        <p:cTn id="8" dur="10" fill="hold"/>
                                        <p:tgtEl>
                                          <p:spTgt spid="37"/>
                                        </p:tgtEl>
                                        <p:attrNameLst>
                                          <p:attrName>fill.on</p:attrName>
                                        </p:attrNameLst>
                                      </p:cBhvr>
                                      <p:to>
                                        <p:strVal val="tru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 fill="hold"/>
                                        <p:tgtEl>
                                          <p:spTgt spid="37"/>
                                        </p:tgtEl>
                                        <p:attrNameLst>
                                          <p:attrName>fillcolor</p:attrName>
                                        </p:attrNameLst>
                                      </p:cBhvr>
                                      <p:to>
                                        <a:schemeClr val="bg1"/>
                                      </p:to>
                                    </p:animClr>
                                    <p:set>
                                      <p:cBhvr>
                                        <p:cTn id="15" dur="10" fill="hold"/>
                                        <p:tgtEl>
                                          <p:spTgt spid="37"/>
                                        </p:tgtEl>
                                        <p:attrNameLst>
                                          <p:attrName>fill.type</p:attrName>
                                        </p:attrNameLst>
                                      </p:cBhvr>
                                      <p:to>
                                        <p:strVal val="solid"/>
                                      </p:to>
                                    </p:set>
                                    <p:set>
                                      <p:cBhvr>
                                        <p:cTn id="16" dur="10" fill="hold"/>
                                        <p:tgtEl>
                                          <p:spTgt spid="37"/>
                                        </p:tgtEl>
                                        <p:attrNameLst>
                                          <p:attrName>fill.on</p:attrName>
                                        </p:attrNameLst>
                                      </p:cBhvr>
                                      <p:to>
                                        <p:strVal val="true"/>
                                      </p:to>
                                    </p:set>
                                  </p:childTnLst>
                                </p:cTn>
                              </p:par>
                            </p:childTnLst>
                          </p:cTn>
                        </p:par>
                      </p:childTnLst>
                    </p:cTn>
                  </p:par>
                </p:childTnLst>
              </p:cTn>
              <p:nextCondLst>
                <p:cond evt="onClick" delay="0">
                  <p:tgtEl>
                    <p:spTgt spid="37"/>
                  </p:tgtEl>
                </p:cond>
              </p:nextCondLst>
            </p:seq>
          </p:childTnLst>
        </p:cTn>
      </p:par>
    </p:tnLst>
    <p:bldLst>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3D35754-07EC-4042-8300-F4C165E25B8B}"/>
              </a:ext>
            </a:extLst>
          </p:cNvPr>
          <p:cNvGrpSpPr/>
          <p:nvPr/>
        </p:nvGrpSpPr>
        <p:grpSpPr>
          <a:xfrm>
            <a:off x="0" y="1301821"/>
            <a:ext cx="12192000" cy="5584935"/>
            <a:chOff x="0" y="998481"/>
            <a:chExt cx="12192000" cy="5863460"/>
          </a:xfrm>
        </p:grpSpPr>
        <p:sp>
          <p:nvSpPr>
            <p:cNvPr id="4" name="Rectangle 3">
              <a:extLst>
                <a:ext uri="{FF2B5EF4-FFF2-40B4-BE49-F238E27FC236}">
                  <a16:creationId xmlns:a16="http://schemas.microsoft.com/office/drawing/2014/main" id="{2C4C4F54-6A89-B540-BFAA-091CE2325F59}"/>
                </a:ext>
              </a:extLst>
            </p:cNvPr>
            <p:cNvSpPr/>
            <p:nvPr/>
          </p:nvSpPr>
          <p:spPr>
            <a:xfrm>
              <a:off x="0" y="1296713"/>
              <a:ext cx="12192000" cy="556522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FABB9867-6386-9143-8D7E-81E94DBF7B2B}"/>
                </a:ext>
              </a:extLst>
            </p:cNvPr>
            <p:cNvGrpSpPr/>
            <p:nvPr/>
          </p:nvGrpSpPr>
          <p:grpSpPr>
            <a:xfrm>
              <a:off x="5570484" y="998481"/>
              <a:ext cx="5554715" cy="298232"/>
              <a:chOff x="5570484" y="998481"/>
              <a:chExt cx="5554715" cy="298232"/>
            </a:xfrm>
          </p:grpSpPr>
          <p:grpSp>
            <p:nvGrpSpPr>
              <p:cNvPr id="14" name="Group 13">
                <a:extLst>
                  <a:ext uri="{FF2B5EF4-FFF2-40B4-BE49-F238E27FC236}">
                    <a16:creationId xmlns:a16="http://schemas.microsoft.com/office/drawing/2014/main" id="{8768C097-CB3C-E645-BA9E-AAAF92B0AC0D}"/>
                  </a:ext>
                </a:extLst>
              </p:cNvPr>
              <p:cNvGrpSpPr/>
              <p:nvPr/>
            </p:nvGrpSpPr>
            <p:grpSpPr>
              <a:xfrm>
                <a:off x="5570484" y="1002424"/>
                <a:ext cx="4151587" cy="294289"/>
                <a:chOff x="5570484" y="1002424"/>
                <a:chExt cx="4151587" cy="294289"/>
              </a:xfrm>
            </p:grpSpPr>
            <p:sp>
              <p:nvSpPr>
                <p:cNvPr id="10" name="Round Same-side Corner of Rectangle 9">
                  <a:extLst>
                    <a:ext uri="{FF2B5EF4-FFF2-40B4-BE49-F238E27FC236}">
                      <a16:creationId xmlns:a16="http://schemas.microsoft.com/office/drawing/2014/main" id="{8B3B6869-1E20-A541-B200-4361939D1DAC}"/>
                    </a:ext>
                  </a:extLst>
                </p:cNvPr>
                <p:cNvSpPr/>
                <p:nvPr/>
              </p:nvSpPr>
              <p:spPr>
                <a:xfrm>
                  <a:off x="5570484" y="1002424"/>
                  <a:ext cx="1366345" cy="29428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 </a:t>
                  </a:r>
                  <a:r>
                    <a:rPr lang="en-US" i="1" dirty="0"/>
                    <a:t>5</a:t>
                  </a:r>
                  <a:endParaRPr lang="en-US" dirty="0"/>
                </a:p>
              </p:txBody>
            </p:sp>
            <p:sp>
              <p:nvSpPr>
                <p:cNvPr id="11" name="Round Same-side Corner of Rectangle 10">
                  <a:extLst>
                    <a:ext uri="{FF2B5EF4-FFF2-40B4-BE49-F238E27FC236}">
                      <a16:creationId xmlns:a16="http://schemas.microsoft.com/office/drawing/2014/main" id="{BA4D7624-151C-F447-958F-3083C585A307}"/>
                    </a:ext>
                  </a:extLst>
                </p:cNvPr>
                <p:cNvSpPr/>
                <p:nvPr/>
              </p:nvSpPr>
              <p:spPr>
                <a:xfrm>
                  <a:off x="6963105" y="1002424"/>
                  <a:ext cx="1366345" cy="29428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 </a:t>
                  </a:r>
                  <a:r>
                    <a:rPr lang="en-US" i="1" dirty="0"/>
                    <a:t>6</a:t>
                  </a:r>
                  <a:endParaRPr lang="en-US" dirty="0"/>
                </a:p>
              </p:txBody>
            </p:sp>
            <p:sp>
              <p:nvSpPr>
                <p:cNvPr id="12" name="Round Same-side Corner of Rectangle 11">
                  <a:extLst>
                    <a:ext uri="{FF2B5EF4-FFF2-40B4-BE49-F238E27FC236}">
                      <a16:creationId xmlns:a16="http://schemas.microsoft.com/office/drawing/2014/main" id="{DB0735E9-3024-E44E-BB8E-87E8F1D13192}"/>
                    </a:ext>
                  </a:extLst>
                </p:cNvPr>
                <p:cNvSpPr/>
                <p:nvPr/>
              </p:nvSpPr>
              <p:spPr>
                <a:xfrm>
                  <a:off x="8355726" y="1002424"/>
                  <a:ext cx="1366345" cy="29428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 </a:t>
                  </a:r>
                  <a:r>
                    <a:rPr lang="en-US" i="1" dirty="0"/>
                    <a:t>7</a:t>
                  </a:r>
                  <a:endParaRPr lang="en-US" dirty="0"/>
                </a:p>
              </p:txBody>
            </p:sp>
          </p:grpSp>
          <p:sp>
            <p:nvSpPr>
              <p:cNvPr id="15" name="Round Same-side Corner of Rectangle 14">
                <a:extLst>
                  <a:ext uri="{FF2B5EF4-FFF2-40B4-BE49-F238E27FC236}">
                    <a16:creationId xmlns:a16="http://schemas.microsoft.com/office/drawing/2014/main" id="{2776BB9B-FBF4-3843-BB43-A332C8FB4E3B}"/>
                  </a:ext>
                </a:extLst>
              </p:cNvPr>
              <p:cNvSpPr/>
              <p:nvPr/>
            </p:nvSpPr>
            <p:spPr>
              <a:xfrm>
                <a:off x="9758854" y="998481"/>
                <a:ext cx="1366345" cy="29429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Others</a:t>
                </a:r>
              </a:p>
            </p:txBody>
          </p:sp>
        </p:grpSp>
      </p:grpSp>
      <p:sp>
        <p:nvSpPr>
          <p:cNvPr id="21" name="Rounded Rectangle 20">
            <a:extLst>
              <a:ext uri="{FF2B5EF4-FFF2-40B4-BE49-F238E27FC236}">
                <a16:creationId xmlns:a16="http://schemas.microsoft.com/office/drawing/2014/main" id="{FC3D58EB-8A40-6B48-8F03-633B61811398}"/>
              </a:ext>
            </a:extLst>
          </p:cNvPr>
          <p:cNvSpPr/>
          <p:nvPr/>
        </p:nvSpPr>
        <p:spPr>
          <a:xfrm>
            <a:off x="262759" y="3672052"/>
            <a:ext cx="6295696" cy="756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22" name="Rounded Rectangle 21">
            <a:extLst>
              <a:ext uri="{FF2B5EF4-FFF2-40B4-BE49-F238E27FC236}">
                <a16:creationId xmlns:a16="http://schemas.microsoft.com/office/drawing/2014/main" id="{88237F4B-04B2-6940-AFF9-D8F4B751E2B0}"/>
              </a:ext>
            </a:extLst>
          </p:cNvPr>
          <p:cNvSpPr/>
          <p:nvPr/>
        </p:nvSpPr>
        <p:spPr>
          <a:xfrm>
            <a:off x="262759" y="4642945"/>
            <a:ext cx="6295696" cy="756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23" name="Rounded Rectangle 22">
            <a:extLst>
              <a:ext uri="{FF2B5EF4-FFF2-40B4-BE49-F238E27FC236}">
                <a16:creationId xmlns:a16="http://schemas.microsoft.com/office/drawing/2014/main" id="{AC99BC2B-802C-3D43-90C6-B62FD1084C66}"/>
              </a:ext>
            </a:extLst>
          </p:cNvPr>
          <p:cNvSpPr/>
          <p:nvPr/>
        </p:nvSpPr>
        <p:spPr>
          <a:xfrm>
            <a:off x="262759" y="5613838"/>
            <a:ext cx="6295696" cy="756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38" name="TextBox 37">
            <a:extLst>
              <a:ext uri="{FF2B5EF4-FFF2-40B4-BE49-F238E27FC236}">
                <a16:creationId xmlns:a16="http://schemas.microsoft.com/office/drawing/2014/main" id="{18D12C9E-B0C5-FB41-BCEC-F916D5D453C5}"/>
              </a:ext>
            </a:extLst>
          </p:cNvPr>
          <p:cNvSpPr txBox="1"/>
          <p:nvPr/>
        </p:nvSpPr>
        <p:spPr>
          <a:xfrm>
            <a:off x="6953428" y="1874636"/>
            <a:ext cx="1366345" cy="369332"/>
          </a:xfrm>
          <a:prstGeom prst="rect">
            <a:avLst/>
          </a:prstGeom>
          <a:noFill/>
        </p:spPr>
        <p:txBody>
          <a:bodyPr wrap="square" rtlCol="0">
            <a:spAutoFit/>
          </a:bodyPr>
          <a:lstStyle/>
          <a:p>
            <a:r>
              <a:rPr lang="en-US" u="sng" dirty="0"/>
              <a:t>Posted Date</a:t>
            </a:r>
          </a:p>
        </p:txBody>
      </p:sp>
      <p:sp>
        <p:nvSpPr>
          <p:cNvPr id="43" name="TextBox 42">
            <a:extLst>
              <a:ext uri="{FF2B5EF4-FFF2-40B4-BE49-F238E27FC236}">
                <a16:creationId xmlns:a16="http://schemas.microsoft.com/office/drawing/2014/main" id="{6B328970-9E4B-8840-99B0-FEB8BE6AC742}"/>
              </a:ext>
            </a:extLst>
          </p:cNvPr>
          <p:cNvSpPr txBox="1"/>
          <p:nvPr/>
        </p:nvSpPr>
        <p:spPr>
          <a:xfrm>
            <a:off x="7019116" y="4853310"/>
            <a:ext cx="1366345" cy="369332"/>
          </a:xfrm>
          <a:prstGeom prst="rect">
            <a:avLst/>
          </a:prstGeom>
          <a:noFill/>
        </p:spPr>
        <p:txBody>
          <a:bodyPr wrap="square" rtlCol="0">
            <a:spAutoFit/>
          </a:bodyPr>
          <a:lstStyle/>
          <a:p>
            <a:r>
              <a:rPr lang="en-US" dirty="0"/>
              <a:t>24/10/2019</a:t>
            </a:r>
          </a:p>
        </p:txBody>
      </p:sp>
      <p:sp>
        <p:nvSpPr>
          <p:cNvPr id="44" name="TextBox 43">
            <a:extLst>
              <a:ext uri="{FF2B5EF4-FFF2-40B4-BE49-F238E27FC236}">
                <a16:creationId xmlns:a16="http://schemas.microsoft.com/office/drawing/2014/main" id="{8C98802C-BA88-AA4D-BF94-6BB81E72D862}"/>
              </a:ext>
            </a:extLst>
          </p:cNvPr>
          <p:cNvSpPr txBox="1"/>
          <p:nvPr/>
        </p:nvSpPr>
        <p:spPr>
          <a:xfrm>
            <a:off x="6984126" y="3839344"/>
            <a:ext cx="1366345" cy="369332"/>
          </a:xfrm>
          <a:prstGeom prst="rect">
            <a:avLst/>
          </a:prstGeom>
          <a:noFill/>
        </p:spPr>
        <p:txBody>
          <a:bodyPr wrap="square" rtlCol="0">
            <a:spAutoFit/>
          </a:bodyPr>
          <a:lstStyle/>
          <a:p>
            <a:r>
              <a:rPr lang="en-US" dirty="0"/>
              <a:t>11/11/2019</a:t>
            </a:r>
          </a:p>
        </p:txBody>
      </p:sp>
      <p:sp>
        <p:nvSpPr>
          <p:cNvPr id="45" name="TextBox 44">
            <a:extLst>
              <a:ext uri="{FF2B5EF4-FFF2-40B4-BE49-F238E27FC236}">
                <a16:creationId xmlns:a16="http://schemas.microsoft.com/office/drawing/2014/main" id="{D34BAB40-3BD4-A04A-90C9-B56F7EEBF399}"/>
              </a:ext>
            </a:extLst>
          </p:cNvPr>
          <p:cNvSpPr txBox="1"/>
          <p:nvPr/>
        </p:nvSpPr>
        <p:spPr>
          <a:xfrm>
            <a:off x="7032254" y="5804528"/>
            <a:ext cx="1366345" cy="369332"/>
          </a:xfrm>
          <a:prstGeom prst="rect">
            <a:avLst/>
          </a:prstGeom>
          <a:noFill/>
        </p:spPr>
        <p:txBody>
          <a:bodyPr wrap="square" rtlCol="0">
            <a:spAutoFit/>
          </a:bodyPr>
          <a:lstStyle/>
          <a:p>
            <a:r>
              <a:rPr lang="en-US" dirty="0"/>
              <a:t>8/10/2018</a:t>
            </a:r>
          </a:p>
        </p:txBody>
      </p:sp>
      <p:grpSp>
        <p:nvGrpSpPr>
          <p:cNvPr id="2" name="Group 1">
            <a:extLst>
              <a:ext uri="{FF2B5EF4-FFF2-40B4-BE49-F238E27FC236}">
                <a16:creationId xmlns:a16="http://schemas.microsoft.com/office/drawing/2014/main" id="{4979D1AF-76B0-AC4E-A291-618B012564CC}"/>
              </a:ext>
            </a:extLst>
          </p:cNvPr>
          <p:cNvGrpSpPr/>
          <p:nvPr/>
        </p:nvGrpSpPr>
        <p:grpSpPr>
          <a:xfrm>
            <a:off x="10451157" y="1873922"/>
            <a:ext cx="1348083" cy="4191021"/>
            <a:chOff x="8398599" y="1874636"/>
            <a:chExt cx="1348083" cy="4191021"/>
          </a:xfrm>
        </p:grpSpPr>
        <p:pic>
          <p:nvPicPr>
            <p:cNvPr id="37" name="Graphic 36">
              <a:extLst>
                <a:ext uri="{FF2B5EF4-FFF2-40B4-BE49-F238E27FC236}">
                  <a16:creationId xmlns:a16="http://schemas.microsoft.com/office/drawing/2014/main" id="{E74AB06A-08FF-A14B-BE8C-2DBCEA581B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65767" y="2653857"/>
              <a:ext cx="332998" cy="332998"/>
            </a:xfrm>
            <a:prstGeom prst="rect">
              <a:avLst/>
            </a:prstGeom>
          </p:spPr>
        </p:pic>
        <p:sp>
          <p:nvSpPr>
            <p:cNvPr id="39" name="TextBox 38">
              <a:extLst>
                <a:ext uri="{FF2B5EF4-FFF2-40B4-BE49-F238E27FC236}">
                  <a16:creationId xmlns:a16="http://schemas.microsoft.com/office/drawing/2014/main" id="{E9427005-728E-3E46-B660-C70650F29684}"/>
                </a:ext>
              </a:extLst>
            </p:cNvPr>
            <p:cNvSpPr txBox="1"/>
            <p:nvPr/>
          </p:nvSpPr>
          <p:spPr>
            <a:xfrm>
              <a:off x="8398599" y="1874636"/>
              <a:ext cx="1348083" cy="369332"/>
            </a:xfrm>
            <a:prstGeom prst="rect">
              <a:avLst/>
            </a:prstGeom>
            <a:noFill/>
          </p:spPr>
          <p:txBody>
            <a:bodyPr wrap="square" rtlCol="0">
              <a:spAutoFit/>
            </a:bodyPr>
            <a:lstStyle/>
            <a:p>
              <a:pPr algn="ctr"/>
              <a:r>
                <a:rPr lang="en-US" u="sng" dirty="0"/>
                <a:t>Solved</a:t>
              </a:r>
            </a:p>
          </p:txBody>
        </p:sp>
        <p:pic>
          <p:nvPicPr>
            <p:cNvPr id="40" name="Graphic 39">
              <a:extLst>
                <a:ext uri="{FF2B5EF4-FFF2-40B4-BE49-F238E27FC236}">
                  <a16:creationId xmlns:a16="http://schemas.microsoft.com/office/drawing/2014/main" id="{AC9DA836-9C76-A443-B874-283188FF767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72399" y="4813702"/>
              <a:ext cx="332998" cy="332998"/>
            </a:xfrm>
            <a:prstGeom prst="rect">
              <a:avLst/>
            </a:prstGeom>
          </p:spPr>
        </p:pic>
        <p:pic>
          <p:nvPicPr>
            <p:cNvPr id="47" name="Graphic 46">
              <a:extLst>
                <a:ext uri="{FF2B5EF4-FFF2-40B4-BE49-F238E27FC236}">
                  <a16:creationId xmlns:a16="http://schemas.microsoft.com/office/drawing/2014/main" id="{F957FAFE-D74D-B94B-A5C5-649C15D5FC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76693" y="5732659"/>
              <a:ext cx="332998" cy="332998"/>
            </a:xfrm>
            <a:prstGeom prst="rect">
              <a:avLst/>
            </a:prstGeom>
          </p:spPr>
        </p:pic>
      </p:grpSp>
      <p:grpSp>
        <p:nvGrpSpPr>
          <p:cNvPr id="53" name="Group 52">
            <a:extLst>
              <a:ext uri="{FF2B5EF4-FFF2-40B4-BE49-F238E27FC236}">
                <a16:creationId xmlns:a16="http://schemas.microsoft.com/office/drawing/2014/main" id="{87A1F717-9DB1-F84E-984D-9CF4E9F1C943}"/>
              </a:ext>
            </a:extLst>
          </p:cNvPr>
          <p:cNvGrpSpPr/>
          <p:nvPr/>
        </p:nvGrpSpPr>
        <p:grpSpPr>
          <a:xfrm>
            <a:off x="262759" y="1872955"/>
            <a:ext cx="6249873" cy="380201"/>
            <a:chOff x="262759" y="1872955"/>
            <a:chExt cx="6249873" cy="380201"/>
          </a:xfrm>
        </p:grpSpPr>
        <p:sp>
          <p:nvSpPr>
            <p:cNvPr id="48" name="Rectangle 47">
              <a:extLst>
                <a:ext uri="{FF2B5EF4-FFF2-40B4-BE49-F238E27FC236}">
                  <a16:creationId xmlns:a16="http://schemas.microsoft.com/office/drawing/2014/main" id="{8B4D3B75-FDB2-C840-B698-39EA1F654488}"/>
                </a:ext>
              </a:extLst>
            </p:cNvPr>
            <p:cNvSpPr/>
            <p:nvPr/>
          </p:nvSpPr>
          <p:spPr>
            <a:xfrm>
              <a:off x="262759" y="1874636"/>
              <a:ext cx="5833241" cy="3785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9" name="Graphic 48">
              <a:extLst>
                <a:ext uri="{FF2B5EF4-FFF2-40B4-BE49-F238E27FC236}">
                  <a16:creationId xmlns:a16="http://schemas.microsoft.com/office/drawing/2014/main" id="{82EE63FF-2E29-4B46-A390-DCEB97441C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148874" y="1902660"/>
              <a:ext cx="335048" cy="334800"/>
            </a:xfrm>
            <a:prstGeom prst="rect">
              <a:avLst/>
            </a:prstGeom>
          </p:spPr>
        </p:pic>
        <p:sp>
          <p:nvSpPr>
            <p:cNvPr id="51" name="Rectangle 50">
              <a:extLst>
                <a:ext uri="{FF2B5EF4-FFF2-40B4-BE49-F238E27FC236}">
                  <a16:creationId xmlns:a16="http://schemas.microsoft.com/office/drawing/2014/main" id="{31506034-E848-394B-9F13-457D0B64A0D9}"/>
                </a:ext>
              </a:extLst>
            </p:cNvPr>
            <p:cNvSpPr/>
            <p:nvPr/>
          </p:nvSpPr>
          <p:spPr>
            <a:xfrm>
              <a:off x="6096000" y="1872955"/>
              <a:ext cx="416632" cy="37851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C5E0001-43C9-8846-AF48-5B652E3D23E4}"/>
                </a:ext>
              </a:extLst>
            </p:cNvPr>
            <p:cNvSpPr txBox="1"/>
            <p:nvPr/>
          </p:nvSpPr>
          <p:spPr>
            <a:xfrm>
              <a:off x="262759" y="1883824"/>
              <a:ext cx="4895058" cy="369332"/>
            </a:xfrm>
            <a:prstGeom prst="rect">
              <a:avLst/>
            </a:prstGeom>
            <a:noFill/>
          </p:spPr>
          <p:txBody>
            <a:bodyPr wrap="none" rtlCol="0">
              <a:spAutoFit/>
            </a:bodyPr>
            <a:lstStyle/>
            <a:p>
              <a:r>
                <a:rPr lang="en-US" dirty="0">
                  <a:solidFill>
                    <a:schemeClr val="bg2">
                      <a:lumMod val="90000"/>
                    </a:schemeClr>
                  </a:solidFill>
                </a:rPr>
                <a:t>Search for questions by date, issuer, keyword </a:t>
              </a:r>
              <a:r>
                <a:rPr lang="en-US" dirty="0" err="1">
                  <a:solidFill>
                    <a:schemeClr val="bg2">
                      <a:lumMod val="90000"/>
                    </a:schemeClr>
                  </a:solidFill>
                </a:rPr>
                <a:t>etc</a:t>
              </a:r>
              <a:r>
                <a:rPr lang="en-US" dirty="0">
                  <a:solidFill>
                    <a:schemeClr val="bg2">
                      <a:lumMod val="90000"/>
                    </a:schemeClr>
                  </a:solidFill>
                </a:rPr>
                <a:t>…</a:t>
              </a:r>
            </a:p>
          </p:txBody>
        </p:sp>
      </p:grpSp>
      <p:sp>
        <p:nvSpPr>
          <p:cNvPr id="25" name="Rectangle 24">
            <a:extLst>
              <a:ext uri="{FF2B5EF4-FFF2-40B4-BE49-F238E27FC236}">
                <a16:creationId xmlns:a16="http://schemas.microsoft.com/office/drawing/2014/main" id="{B0F6E119-8C1B-8540-A757-607679B0FFFE}"/>
              </a:ext>
            </a:extLst>
          </p:cNvPr>
          <p:cNvSpPr/>
          <p:nvPr/>
        </p:nvSpPr>
        <p:spPr>
          <a:xfrm>
            <a:off x="10321157" y="5912071"/>
            <a:ext cx="1860332" cy="9613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Post Question</a:t>
            </a:r>
          </a:p>
        </p:txBody>
      </p:sp>
      <p:sp>
        <p:nvSpPr>
          <p:cNvPr id="50" name="TextBox 49">
            <a:extLst>
              <a:ext uri="{FF2B5EF4-FFF2-40B4-BE49-F238E27FC236}">
                <a16:creationId xmlns:a16="http://schemas.microsoft.com/office/drawing/2014/main" id="{5B0FBCF0-6D1F-DD43-81EF-38B0AE5B2695}"/>
              </a:ext>
            </a:extLst>
          </p:cNvPr>
          <p:cNvSpPr txBox="1"/>
          <p:nvPr/>
        </p:nvSpPr>
        <p:spPr>
          <a:xfrm>
            <a:off x="8773301" y="1880262"/>
            <a:ext cx="1366345" cy="369332"/>
          </a:xfrm>
          <a:prstGeom prst="rect">
            <a:avLst/>
          </a:prstGeom>
          <a:noFill/>
        </p:spPr>
        <p:txBody>
          <a:bodyPr wrap="square" rtlCol="0">
            <a:spAutoFit/>
          </a:bodyPr>
          <a:lstStyle/>
          <a:p>
            <a:pPr algn="ctr"/>
            <a:r>
              <a:rPr lang="en-US" u="sng" dirty="0"/>
              <a:t>Issuer</a:t>
            </a:r>
          </a:p>
        </p:txBody>
      </p:sp>
      <p:sp>
        <p:nvSpPr>
          <p:cNvPr id="54" name="TextBox 53">
            <a:extLst>
              <a:ext uri="{FF2B5EF4-FFF2-40B4-BE49-F238E27FC236}">
                <a16:creationId xmlns:a16="http://schemas.microsoft.com/office/drawing/2014/main" id="{5E6E836F-8178-1C4E-9CB8-CA8A7CCB2F4D}"/>
              </a:ext>
            </a:extLst>
          </p:cNvPr>
          <p:cNvSpPr txBox="1"/>
          <p:nvPr/>
        </p:nvSpPr>
        <p:spPr>
          <a:xfrm>
            <a:off x="8802303" y="3835525"/>
            <a:ext cx="1366345" cy="369332"/>
          </a:xfrm>
          <a:prstGeom prst="rect">
            <a:avLst/>
          </a:prstGeom>
          <a:noFill/>
        </p:spPr>
        <p:txBody>
          <a:bodyPr wrap="square" rtlCol="0">
            <a:spAutoFit/>
          </a:bodyPr>
          <a:lstStyle/>
          <a:p>
            <a:pPr algn="ctr"/>
            <a:r>
              <a:rPr lang="en-US" dirty="0"/>
              <a:t>John</a:t>
            </a:r>
          </a:p>
        </p:txBody>
      </p:sp>
      <p:sp>
        <p:nvSpPr>
          <p:cNvPr id="55" name="TextBox 54">
            <a:extLst>
              <a:ext uri="{FF2B5EF4-FFF2-40B4-BE49-F238E27FC236}">
                <a16:creationId xmlns:a16="http://schemas.microsoft.com/office/drawing/2014/main" id="{7394917D-4663-7A48-BC11-BF49FD413E1D}"/>
              </a:ext>
            </a:extLst>
          </p:cNvPr>
          <p:cNvSpPr txBox="1"/>
          <p:nvPr/>
        </p:nvSpPr>
        <p:spPr>
          <a:xfrm>
            <a:off x="8745006" y="4852596"/>
            <a:ext cx="1366345" cy="369332"/>
          </a:xfrm>
          <a:prstGeom prst="rect">
            <a:avLst/>
          </a:prstGeom>
          <a:noFill/>
        </p:spPr>
        <p:txBody>
          <a:bodyPr wrap="square" rtlCol="0">
            <a:spAutoFit/>
          </a:bodyPr>
          <a:lstStyle/>
          <a:p>
            <a:pPr algn="ctr"/>
            <a:r>
              <a:rPr lang="en-US" dirty="0"/>
              <a:t>John</a:t>
            </a:r>
          </a:p>
        </p:txBody>
      </p:sp>
      <p:sp>
        <p:nvSpPr>
          <p:cNvPr id="56" name="TextBox 55">
            <a:extLst>
              <a:ext uri="{FF2B5EF4-FFF2-40B4-BE49-F238E27FC236}">
                <a16:creationId xmlns:a16="http://schemas.microsoft.com/office/drawing/2014/main" id="{566DF014-58E5-9847-B17D-ADF1BA1326E4}"/>
              </a:ext>
            </a:extLst>
          </p:cNvPr>
          <p:cNvSpPr txBox="1"/>
          <p:nvPr/>
        </p:nvSpPr>
        <p:spPr>
          <a:xfrm>
            <a:off x="8820584" y="5803814"/>
            <a:ext cx="1366345" cy="369332"/>
          </a:xfrm>
          <a:prstGeom prst="rect">
            <a:avLst/>
          </a:prstGeom>
          <a:noFill/>
        </p:spPr>
        <p:txBody>
          <a:bodyPr wrap="square" rtlCol="0">
            <a:spAutoFit/>
          </a:bodyPr>
          <a:lstStyle/>
          <a:p>
            <a:pPr algn="ctr"/>
            <a:r>
              <a:rPr lang="en-US" dirty="0"/>
              <a:t>Emily</a:t>
            </a:r>
          </a:p>
        </p:txBody>
      </p:sp>
      <p:sp>
        <p:nvSpPr>
          <p:cNvPr id="35" name="Rectangle 34">
            <a:extLst>
              <a:ext uri="{FF2B5EF4-FFF2-40B4-BE49-F238E27FC236}">
                <a16:creationId xmlns:a16="http://schemas.microsoft.com/office/drawing/2014/main" id="{525FBA11-FE06-7544-A231-01E6591BF824}"/>
              </a:ext>
            </a:extLst>
          </p:cNvPr>
          <p:cNvSpPr/>
          <p:nvPr/>
        </p:nvSpPr>
        <p:spPr>
          <a:xfrm>
            <a:off x="0" y="5912071"/>
            <a:ext cx="10300136" cy="9613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58" name="Rounded Rectangle 57">
            <a:extLst>
              <a:ext uri="{FF2B5EF4-FFF2-40B4-BE49-F238E27FC236}">
                <a16:creationId xmlns:a16="http://schemas.microsoft.com/office/drawing/2014/main" id="{796E5EA0-B373-AF43-9C91-724585BD03F6}"/>
              </a:ext>
            </a:extLst>
          </p:cNvPr>
          <p:cNvSpPr/>
          <p:nvPr/>
        </p:nvSpPr>
        <p:spPr>
          <a:xfrm>
            <a:off x="240529" y="2492314"/>
            <a:ext cx="6295696" cy="75674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59" name="TextBox 58">
            <a:extLst>
              <a:ext uri="{FF2B5EF4-FFF2-40B4-BE49-F238E27FC236}">
                <a16:creationId xmlns:a16="http://schemas.microsoft.com/office/drawing/2014/main" id="{21989005-A3D7-5846-83B2-89CF46678487}"/>
              </a:ext>
            </a:extLst>
          </p:cNvPr>
          <p:cNvSpPr txBox="1"/>
          <p:nvPr/>
        </p:nvSpPr>
        <p:spPr>
          <a:xfrm>
            <a:off x="6942086" y="2688297"/>
            <a:ext cx="1366345" cy="369332"/>
          </a:xfrm>
          <a:prstGeom prst="rect">
            <a:avLst/>
          </a:prstGeom>
          <a:noFill/>
        </p:spPr>
        <p:txBody>
          <a:bodyPr wrap="square" rtlCol="0">
            <a:spAutoFit/>
          </a:bodyPr>
          <a:lstStyle/>
          <a:p>
            <a:r>
              <a:rPr lang="en-US" dirty="0"/>
              <a:t>22/11/2019</a:t>
            </a:r>
          </a:p>
        </p:txBody>
      </p:sp>
      <p:sp>
        <p:nvSpPr>
          <p:cNvPr id="60" name="TextBox 59">
            <a:extLst>
              <a:ext uri="{FF2B5EF4-FFF2-40B4-BE49-F238E27FC236}">
                <a16:creationId xmlns:a16="http://schemas.microsoft.com/office/drawing/2014/main" id="{A8F36C4A-22BB-5342-BF03-A9F29A127957}"/>
              </a:ext>
            </a:extLst>
          </p:cNvPr>
          <p:cNvSpPr txBox="1"/>
          <p:nvPr/>
        </p:nvSpPr>
        <p:spPr>
          <a:xfrm>
            <a:off x="8773301" y="2653143"/>
            <a:ext cx="1366345" cy="369332"/>
          </a:xfrm>
          <a:prstGeom prst="rect">
            <a:avLst/>
          </a:prstGeom>
          <a:noFill/>
        </p:spPr>
        <p:txBody>
          <a:bodyPr wrap="square" rtlCol="0">
            <a:spAutoFit/>
          </a:bodyPr>
          <a:lstStyle/>
          <a:p>
            <a:pPr algn="ctr"/>
            <a:r>
              <a:rPr lang="en-US" dirty="0"/>
              <a:t>Linda</a:t>
            </a:r>
          </a:p>
        </p:txBody>
      </p:sp>
      <p:pic>
        <p:nvPicPr>
          <p:cNvPr id="61" name="Graphic 60">
            <a:extLst>
              <a:ext uri="{FF2B5EF4-FFF2-40B4-BE49-F238E27FC236}">
                <a16:creationId xmlns:a16="http://schemas.microsoft.com/office/drawing/2014/main" id="{F0CF221E-10F5-3645-9340-F2DBCA2D23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18325" y="3858555"/>
            <a:ext cx="332998" cy="332998"/>
          </a:xfrm>
          <a:prstGeom prst="rect">
            <a:avLst/>
          </a:prstGeom>
        </p:spPr>
      </p:pic>
      <p:pic>
        <p:nvPicPr>
          <p:cNvPr id="62" name="Graphic 61">
            <a:extLst>
              <a:ext uri="{FF2B5EF4-FFF2-40B4-BE49-F238E27FC236}">
                <a16:creationId xmlns:a16="http://schemas.microsoft.com/office/drawing/2014/main" id="{E0791936-90E2-EC46-B833-DFA15FC212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953296" y="6472714"/>
            <a:ext cx="346840" cy="344664"/>
          </a:xfrm>
          <a:prstGeom prst="rect">
            <a:avLst/>
          </a:prstGeom>
        </p:spPr>
      </p:pic>
      <p:sp>
        <p:nvSpPr>
          <p:cNvPr id="71" name="Rounded Rectangle 70">
            <a:extLst>
              <a:ext uri="{FF2B5EF4-FFF2-40B4-BE49-F238E27FC236}">
                <a16:creationId xmlns:a16="http://schemas.microsoft.com/office/drawing/2014/main" id="{45CC83CF-10DA-6E45-93EC-B2741B2ABC98}"/>
              </a:ext>
            </a:extLst>
          </p:cNvPr>
          <p:cNvSpPr/>
          <p:nvPr/>
        </p:nvSpPr>
        <p:spPr>
          <a:xfrm>
            <a:off x="44545" y="5121352"/>
            <a:ext cx="5716175" cy="1010840"/>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Blue box implies the user posted it</a:t>
            </a:r>
          </a:p>
          <a:p>
            <a:pPr marL="285750" indent="-285750">
              <a:buFont typeface="Arial" panose="020B0604020202020204" pitchFamily="34" charset="0"/>
              <a:buChar char="•"/>
            </a:pPr>
            <a:r>
              <a:rPr lang="en-US" sz="2000" b="1" dirty="0">
                <a:solidFill>
                  <a:schemeClr val="tx1"/>
                </a:solidFill>
              </a:rPr>
              <a:t>User can also look into each question.</a:t>
            </a:r>
          </a:p>
          <a:p>
            <a:endParaRPr lang="en-US" sz="2000" b="1" dirty="0">
              <a:solidFill>
                <a:schemeClr val="tx1"/>
              </a:solidFill>
            </a:endParaRPr>
          </a:p>
        </p:txBody>
      </p:sp>
      <p:sp>
        <p:nvSpPr>
          <p:cNvPr id="73" name="TextBox 72">
            <a:extLst>
              <a:ext uri="{FF2B5EF4-FFF2-40B4-BE49-F238E27FC236}">
                <a16:creationId xmlns:a16="http://schemas.microsoft.com/office/drawing/2014/main" id="{7D060936-F15D-1B46-83D0-7C7C6352BB77}"/>
              </a:ext>
            </a:extLst>
          </p:cNvPr>
          <p:cNvSpPr txBox="1"/>
          <p:nvPr/>
        </p:nvSpPr>
        <p:spPr>
          <a:xfrm>
            <a:off x="-14509" y="510666"/>
            <a:ext cx="3347519"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Discussion Room</a:t>
            </a:r>
          </a:p>
        </p:txBody>
      </p:sp>
      <p:sp>
        <p:nvSpPr>
          <p:cNvPr id="74" name="TextBox 73">
            <a:hlinkClick r:id="" action="ppaction://hlinkshowjump?jump=nextslide"/>
            <a:extLst>
              <a:ext uri="{FF2B5EF4-FFF2-40B4-BE49-F238E27FC236}">
                <a16:creationId xmlns:a16="http://schemas.microsoft.com/office/drawing/2014/main" id="{E845CAB6-3226-6E48-82FF-B4C6497770C6}"/>
              </a:ext>
            </a:extLst>
          </p:cNvPr>
          <p:cNvSpPr txBox="1"/>
          <p:nvPr/>
        </p:nvSpPr>
        <p:spPr>
          <a:xfrm>
            <a:off x="243398" y="3677947"/>
            <a:ext cx="6295695" cy="707886"/>
          </a:xfrm>
          <a:prstGeom prst="rect">
            <a:avLst/>
          </a:prstGeom>
          <a:noFill/>
        </p:spPr>
        <p:txBody>
          <a:bodyPr wrap="square" rtlCol="0">
            <a:spAutoFit/>
          </a:bodyPr>
          <a:lstStyle/>
          <a:p>
            <a:pPr algn="ctr"/>
            <a:r>
              <a:rPr lang="en-US" sz="2000" b="1" dirty="0">
                <a:solidFill>
                  <a:schemeClr val="accent1"/>
                </a:solidFill>
              </a:rPr>
              <a:t>// Click here (John’s Question)</a:t>
            </a:r>
          </a:p>
          <a:p>
            <a:endParaRPr lang="en-US" sz="2000" b="1" dirty="0">
              <a:solidFill>
                <a:schemeClr val="accent1"/>
              </a:solidFill>
            </a:endParaRPr>
          </a:p>
        </p:txBody>
      </p:sp>
      <p:grpSp>
        <p:nvGrpSpPr>
          <p:cNvPr id="57" name="Group 56">
            <a:extLst>
              <a:ext uri="{FF2B5EF4-FFF2-40B4-BE49-F238E27FC236}">
                <a16:creationId xmlns:a16="http://schemas.microsoft.com/office/drawing/2014/main" id="{ECF3D455-8566-C545-BE09-0CB7A2E2FDDA}"/>
              </a:ext>
            </a:extLst>
          </p:cNvPr>
          <p:cNvGrpSpPr/>
          <p:nvPr/>
        </p:nvGrpSpPr>
        <p:grpSpPr>
          <a:xfrm>
            <a:off x="-5241" y="0"/>
            <a:ext cx="12186731" cy="483476"/>
            <a:chOff x="-5242" y="0"/>
            <a:chExt cx="12186731" cy="483476"/>
          </a:xfrm>
        </p:grpSpPr>
        <p:grpSp>
          <p:nvGrpSpPr>
            <p:cNvPr id="72" name="Group 71">
              <a:extLst>
                <a:ext uri="{FF2B5EF4-FFF2-40B4-BE49-F238E27FC236}">
                  <a16:creationId xmlns:a16="http://schemas.microsoft.com/office/drawing/2014/main" id="{7C38CE1B-7244-3B46-968D-F7D75B0466D5}"/>
                </a:ext>
              </a:extLst>
            </p:cNvPr>
            <p:cNvGrpSpPr/>
            <p:nvPr/>
          </p:nvGrpSpPr>
          <p:grpSpPr>
            <a:xfrm>
              <a:off x="-5242" y="0"/>
              <a:ext cx="12186731" cy="483476"/>
              <a:chOff x="-5242" y="0"/>
              <a:chExt cx="12186731" cy="483476"/>
            </a:xfrm>
          </p:grpSpPr>
          <p:sp>
            <p:nvSpPr>
              <p:cNvPr id="76" name="Rectangle 75">
                <a:extLst>
                  <a:ext uri="{FF2B5EF4-FFF2-40B4-BE49-F238E27FC236}">
                    <a16:creationId xmlns:a16="http://schemas.microsoft.com/office/drawing/2014/main" id="{BC8B0429-3532-4B42-BAA9-1EFD055B8E37}"/>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hlinkClick r:id="rId10" action="ppaction://hlinksldjump"/>
                <a:extLst>
                  <a:ext uri="{FF2B5EF4-FFF2-40B4-BE49-F238E27FC236}">
                    <a16:creationId xmlns:a16="http://schemas.microsoft.com/office/drawing/2014/main" id="{83D06502-11B2-7744-A55E-7C9AC71F5967}"/>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78" name="Rectangle 77">
                <a:hlinkClick r:id="rId11" action="ppaction://hlinksldjump"/>
                <a:extLst>
                  <a:ext uri="{FF2B5EF4-FFF2-40B4-BE49-F238E27FC236}">
                    <a16:creationId xmlns:a16="http://schemas.microsoft.com/office/drawing/2014/main" id="{759CEF3A-1F89-6A45-B448-33263F227E33}"/>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79" name="Rectangle 78">
                <a:hlinkClick r:id="rId12" action="ppaction://hlinksldjump"/>
                <a:extLst>
                  <a:ext uri="{FF2B5EF4-FFF2-40B4-BE49-F238E27FC236}">
                    <a16:creationId xmlns:a16="http://schemas.microsoft.com/office/drawing/2014/main" id="{DF8BD8AD-8A9D-0F4B-92E1-C4B713EC0DA6}"/>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Discussion Room</a:t>
                </a:r>
              </a:p>
            </p:txBody>
          </p:sp>
          <p:sp>
            <p:nvSpPr>
              <p:cNvPr id="80" name="UserAccountButton">
                <a:extLst>
                  <a:ext uri="{FF2B5EF4-FFF2-40B4-BE49-F238E27FC236}">
                    <a16:creationId xmlns:a16="http://schemas.microsoft.com/office/drawing/2014/main" id="{528D8C1C-02F8-9B4E-8CA4-941F1D91CCC3}"/>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75" name="Rectangle 74">
              <a:hlinkClick r:id="rId13" action="ppaction://hlinksldjump"/>
              <a:extLst>
                <a:ext uri="{FF2B5EF4-FFF2-40B4-BE49-F238E27FC236}">
                  <a16:creationId xmlns:a16="http://schemas.microsoft.com/office/drawing/2014/main" id="{2BF36A0D-A570-6F4D-8DC6-3CD7A91983F4}"/>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87" name="Round Same-side Corner of Rectangle 86">
            <a:extLst>
              <a:ext uri="{FF2B5EF4-FFF2-40B4-BE49-F238E27FC236}">
                <a16:creationId xmlns:a16="http://schemas.microsoft.com/office/drawing/2014/main" id="{90159C51-ADED-A042-92FD-45FAA3C1DB7A}"/>
              </a:ext>
            </a:extLst>
          </p:cNvPr>
          <p:cNvSpPr/>
          <p:nvPr/>
        </p:nvSpPr>
        <p:spPr>
          <a:xfrm>
            <a:off x="5027217" y="1285684"/>
            <a:ext cx="967924" cy="28031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 </a:t>
            </a:r>
            <a:r>
              <a:rPr lang="en-US" i="1" dirty="0"/>
              <a:t>6</a:t>
            </a:r>
            <a:endParaRPr lang="en-US" dirty="0"/>
          </a:p>
        </p:txBody>
      </p:sp>
      <p:sp>
        <p:nvSpPr>
          <p:cNvPr id="88" name="Round Same-side Corner of Rectangle 87">
            <a:extLst>
              <a:ext uri="{FF2B5EF4-FFF2-40B4-BE49-F238E27FC236}">
                <a16:creationId xmlns:a16="http://schemas.microsoft.com/office/drawing/2014/main" id="{F3851BA6-CBF8-2F42-928E-04C19BF5303C}"/>
              </a:ext>
            </a:extLst>
          </p:cNvPr>
          <p:cNvSpPr/>
          <p:nvPr/>
        </p:nvSpPr>
        <p:spPr>
          <a:xfrm>
            <a:off x="8355727" y="1286017"/>
            <a:ext cx="1078206" cy="2803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Week 12</a:t>
            </a:r>
          </a:p>
        </p:txBody>
      </p:sp>
      <p:sp>
        <p:nvSpPr>
          <p:cNvPr id="89" name="Round Same-side Corner of Rectangle 88">
            <a:extLst>
              <a:ext uri="{FF2B5EF4-FFF2-40B4-BE49-F238E27FC236}">
                <a16:creationId xmlns:a16="http://schemas.microsoft.com/office/drawing/2014/main" id="{9C44EE66-2F44-4645-9276-1DC89B0276A9}"/>
              </a:ext>
            </a:extLst>
          </p:cNvPr>
          <p:cNvSpPr/>
          <p:nvPr/>
        </p:nvSpPr>
        <p:spPr>
          <a:xfrm>
            <a:off x="9498397" y="1285159"/>
            <a:ext cx="1078206" cy="28031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Others</a:t>
            </a:r>
          </a:p>
        </p:txBody>
      </p:sp>
      <p:sp>
        <p:nvSpPr>
          <p:cNvPr id="90" name="TextBox 89">
            <a:extLst>
              <a:ext uri="{FF2B5EF4-FFF2-40B4-BE49-F238E27FC236}">
                <a16:creationId xmlns:a16="http://schemas.microsoft.com/office/drawing/2014/main" id="{54190008-D355-3E4B-B905-1A1E5B32A11E}"/>
              </a:ext>
            </a:extLst>
          </p:cNvPr>
          <p:cNvSpPr txBox="1"/>
          <p:nvPr/>
        </p:nvSpPr>
        <p:spPr>
          <a:xfrm>
            <a:off x="6324119" y="1234075"/>
            <a:ext cx="1552579" cy="369332"/>
          </a:xfrm>
          <a:prstGeom prst="rect">
            <a:avLst/>
          </a:prstGeom>
          <a:noFill/>
        </p:spPr>
        <p:txBody>
          <a:bodyPr wrap="square" rtlCol="0">
            <a:spAutoFit/>
          </a:bodyPr>
          <a:lstStyle/>
          <a:p>
            <a:r>
              <a:rPr lang="ja-JP" altLang="en-US"/>
              <a:t>・・・・・</a:t>
            </a:r>
            <a:endParaRPr lang="en-US" dirty="0"/>
          </a:p>
        </p:txBody>
      </p:sp>
      <p:sp>
        <p:nvSpPr>
          <p:cNvPr id="63" name="Round Same-side Corner of Rectangle 62">
            <a:extLst>
              <a:ext uri="{FF2B5EF4-FFF2-40B4-BE49-F238E27FC236}">
                <a16:creationId xmlns:a16="http://schemas.microsoft.com/office/drawing/2014/main" id="{C6B629FB-5138-9340-88FC-470BEB9F4EF0}"/>
              </a:ext>
            </a:extLst>
          </p:cNvPr>
          <p:cNvSpPr/>
          <p:nvPr/>
        </p:nvSpPr>
        <p:spPr>
          <a:xfrm>
            <a:off x="7078" y="1156997"/>
            <a:ext cx="967923" cy="434327"/>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Lecture1</a:t>
            </a:r>
            <a:endParaRPr lang="en-US" sz="1600" dirty="0"/>
          </a:p>
        </p:txBody>
      </p:sp>
      <p:sp>
        <p:nvSpPr>
          <p:cNvPr id="64" name="Round Same-side Corner of Rectangle 63">
            <a:extLst>
              <a:ext uri="{FF2B5EF4-FFF2-40B4-BE49-F238E27FC236}">
                <a16:creationId xmlns:a16="http://schemas.microsoft.com/office/drawing/2014/main" id="{32DD5DA9-883E-044E-97A4-43FD5088A322}"/>
              </a:ext>
            </a:extLst>
          </p:cNvPr>
          <p:cNvSpPr/>
          <p:nvPr/>
        </p:nvSpPr>
        <p:spPr>
          <a:xfrm>
            <a:off x="1007233" y="1284991"/>
            <a:ext cx="966770" cy="2803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Lecture2</a:t>
            </a:r>
            <a:endParaRPr lang="en-US" sz="1600" dirty="0"/>
          </a:p>
        </p:txBody>
      </p:sp>
      <p:sp>
        <p:nvSpPr>
          <p:cNvPr id="65" name="Round Same-side Corner of Rectangle 64">
            <a:extLst>
              <a:ext uri="{FF2B5EF4-FFF2-40B4-BE49-F238E27FC236}">
                <a16:creationId xmlns:a16="http://schemas.microsoft.com/office/drawing/2014/main" id="{1AF800C2-C5CD-D941-980C-964ED01468F5}"/>
              </a:ext>
            </a:extLst>
          </p:cNvPr>
          <p:cNvSpPr/>
          <p:nvPr/>
        </p:nvSpPr>
        <p:spPr>
          <a:xfrm>
            <a:off x="2013096" y="1285685"/>
            <a:ext cx="967924" cy="2803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Lecture3</a:t>
            </a:r>
            <a:endParaRPr lang="en-US" sz="1600" dirty="0"/>
          </a:p>
        </p:txBody>
      </p:sp>
      <p:sp>
        <p:nvSpPr>
          <p:cNvPr id="66" name="Round Same-side Corner of Rectangle 65">
            <a:extLst>
              <a:ext uri="{FF2B5EF4-FFF2-40B4-BE49-F238E27FC236}">
                <a16:creationId xmlns:a16="http://schemas.microsoft.com/office/drawing/2014/main" id="{03BDD066-B7B3-904A-88BB-ED8F252C7905}"/>
              </a:ext>
            </a:extLst>
          </p:cNvPr>
          <p:cNvSpPr/>
          <p:nvPr/>
        </p:nvSpPr>
        <p:spPr>
          <a:xfrm>
            <a:off x="8319773" y="1286017"/>
            <a:ext cx="1114160" cy="29986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Lecture 12</a:t>
            </a:r>
          </a:p>
        </p:txBody>
      </p:sp>
      <p:sp>
        <p:nvSpPr>
          <p:cNvPr id="67" name="Round Same-side Corner of Rectangle 66">
            <a:extLst>
              <a:ext uri="{FF2B5EF4-FFF2-40B4-BE49-F238E27FC236}">
                <a16:creationId xmlns:a16="http://schemas.microsoft.com/office/drawing/2014/main" id="{60F7A112-2ACD-7545-BA49-B845127B5C46}"/>
              </a:ext>
            </a:extLst>
          </p:cNvPr>
          <p:cNvSpPr/>
          <p:nvPr/>
        </p:nvSpPr>
        <p:spPr>
          <a:xfrm>
            <a:off x="9498397" y="1285159"/>
            <a:ext cx="1078206" cy="28031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Others</a:t>
            </a:r>
          </a:p>
        </p:txBody>
      </p:sp>
      <p:sp>
        <p:nvSpPr>
          <p:cNvPr id="68" name="TextBox 67">
            <a:extLst>
              <a:ext uri="{FF2B5EF4-FFF2-40B4-BE49-F238E27FC236}">
                <a16:creationId xmlns:a16="http://schemas.microsoft.com/office/drawing/2014/main" id="{FCDD65B2-BA1A-194C-8636-F53BFC819176}"/>
              </a:ext>
            </a:extLst>
          </p:cNvPr>
          <p:cNvSpPr txBox="1"/>
          <p:nvPr/>
        </p:nvSpPr>
        <p:spPr>
          <a:xfrm>
            <a:off x="4643253" y="1234075"/>
            <a:ext cx="3233446" cy="369332"/>
          </a:xfrm>
          <a:prstGeom prst="rect">
            <a:avLst/>
          </a:prstGeom>
          <a:noFill/>
        </p:spPr>
        <p:txBody>
          <a:bodyPr wrap="square" rtlCol="0">
            <a:spAutoFit/>
          </a:bodyPr>
          <a:lstStyle/>
          <a:p>
            <a:r>
              <a:rPr lang="ja-JP" altLang="en-US"/>
              <a:t>・・・・・</a:t>
            </a:r>
            <a:endParaRPr lang="en-US" dirty="0"/>
          </a:p>
        </p:txBody>
      </p:sp>
      <p:sp>
        <p:nvSpPr>
          <p:cNvPr id="81" name="TextBox 80">
            <a:hlinkClick r:id="" action="ppaction://hlinkshowjump?jump=nextslide"/>
            <a:extLst>
              <a:ext uri="{FF2B5EF4-FFF2-40B4-BE49-F238E27FC236}">
                <a16:creationId xmlns:a16="http://schemas.microsoft.com/office/drawing/2014/main" id="{06E9B2C2-117E-A24F-BAD6-54987BA55F35}"/>
              </a:ext>
            </a:extLst>
          </p:cNvPr>
          <p:cNvSpPr txBox="1"/>
          <p:nvPr/>
        </p:nvSpPr>
        <p:spPr>
          <a:xfrm>
            <a:off x="4439910" y="612888"/>
            <a:ext cx="7321830" cy="1015663"/>
          </a:xfrm>
          <a:prstGeom prst="rect">
            <a:avLst/>
          </a:prstGeom>
          <a:solidFill>
            <a:schemeClr val="bg1"/>
          </a:solidFill>
          <a:ln>
            <a:solidFill>
              <a:schemeClr val="accent1"/>
            </a:solidFill>
          </a:ln>
        </p:spPr>
        <p:txBody>
          <a:bodyPr wrap="square" rtlCol="0">
            <a:spAutoFit/>
          </a:bodyPr>
          <a:lstStyle/>
          <a:p>
            <a:r>
              <a:rPr lang="en-US" sz="2000" b="1" dirty="0">
                <a:solidFill>
                  <a:schemeClr val="accent1"/>
                </a:solidFill>
              </a:rPr>
              <a:t>// If You come back to this slide again, that means the end of</a:t>
            </a:r>
          </a:p>
          <a:p>
            <a:r>
              <a:rPr lang="en-US" sz="2000" b="1" dirty="0">
                <a:solidFill>
                  <a:schemeClr val="accent1"/>
                </a:solidFill>
              </a:rPr>
              <a:t>// prototype. But I’ve got other slides for extra functionalities like // help pages, so check and try by pushing some icons.</a:t>
            </a:r>
          </a:p>
        </p:txBody>
      </p:sp>
      <p:sp>
        <p:nvSpPr>
          <p:cNvPr id="69" name="TextBox 68">
            <a:extLst>
              <a:ext uri="{FF2B5EF4-FFF2-40B4-BE49-F238E27FC236}">
                <a16:creationId xmlns:a16="http://schemas.microsoft.com/office/drawing/2014/main" id="{8E263305-06C4-6742-9E13-2964B08BD883}"/>
              </a:ext>
            </a:extLst>
          </p:cNvPr>
          <p:cNvSpPr txBox="1"/>
          <p:nvPr/>
        </p:nvSpPr>
        <p:spPr>
          <a:xfrm>
            <a:off x="3055368" y="1210247"/>
            <a:ext cx="1358266" cy="369332"/>
          </a:xfrm>
          <a:prstGeom prst="rect">
            <a:avLst/>
          </a:prstGeom>
          <a:noFill/>
        </p:spPr>
        <p:txBody>
          <a:bodyPr wrap="square" rtlCol="0">
            <a:spAutoFit/>
          </a:bodyPr>
          <a:lstStyle/>
          <a:p>
            <a:r>
              <a:rPr lang="ja-JP" altLang="en-US"/>
              <a:t>・・・・・</a:t>
            </a:r>
            <a:endParaRPr lang="en-US" dirty="0"/>
          </a:p>
        </p:txBody>
      </p:sp>
    </p:spTree>
    <p:extLst>
      <p:ext uri="{BB962C8B-B14F-4D97-AF65-F5344CB8AC3E}">
        <p14:creationId xmlns:p14="http://schemas.microsoft.com/office/powerpoint/2010/main" val="1037414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C4F54-6A89-B540-BFAA-091CE2325F59}"/>
              </a:ext>
            </a:extLst>
          </p:cNvPr>
          <p:cNvSpPr/>
          <p:nvPr/>
        </p:nvSpPr>
        <p:spPr>
          <a:xfrm>
            <a:off x="0" y="1566327"/>
            <a:ext cx="12192000" cy="53008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FC3D58EB-8A40-6B48-8F03-633B61811398}"/>
              </a:ext>
            </a:extLst>
          </p:cNvPr>
          <p:cNvSpPr/>
          <p:nvPr/>
        </p:nvSpPr>
        <p:spPr>
          <a:xfrm>
            <a:off x="126123" y="2230677"/>
            <a:ext cx="6295696" cy="75674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68" name="Rounded Rectangle 67">
            <a:extLst>
              <a:ext uri="{FF2B5EF4-FFF2-40B4-BE49-F238E27FC236}">
                <a16:creationId xmlns:a16="http://schemas.microsoft.com/office/drawing/2014/main" id="{60045DBA-4CEB-854F-93AD-374F7E2E1B54}"/>
              </a:ext>
            </a:extLst>
          </p:cNvPr>
          <p:cNvSpPr/>
          <p:nvPr/>
        </p:nvSpPr>
        <p:spPr>
          <a:xfrm>
            <a:off x="126123" y="3098374"/>
            <a:ext cx="6295696" cy="49498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69" name="Rounded Rectangle 68">
            <a:extLst>
              <a:ext uri="{FF2B5EF4-FFF2-40B4-BE49-F238E27FC236}">
                <a16:creationId xmlns:a16="http://schemas.microsoft.com/office/drawing/2014/main" id="{235A7FDE-6ADC-2F49-BE91-72E0C2BC353E}"/>
              </a:ext>
            </a:extLst>
          </p:cNvPr>
          <p:cNvSpPr/>
          <p:nvPr/>
        </p:nvSpPr>
        <p:spPr>
          <a:xfrm>
            <a:off x="126123" y="3706902"/>
            <a:ext cx="6295697" cy="59152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p:txBody>
      </p:sp>
      <p:sp>
        <p:nvSpPr>
          <p:cNvPr id="70" name="Rounded Rectangle 69">
            <a:extLst>
              <a:ext uri="{FF2B5EF4-FFF2-40B4-BE49-F238E27FC236}">
                <a16:creationId xmlns:a16="http://schemas.microsoft.com/office/drawing/2014/main" id="{10564042-F5F9-CE4C-81E0-73AAB48756BF}"/>
              </a:ext>
            </a:extLst>
          </p:cNvPr>
          <p:cNvSpPr/>
          <p:nvPr/>
        </p:nvSpPr>
        <p:spPr>
          <a:xfrm>
            <a:off x="126123" y="4412482"/>
            <a:ext cx="6295697" cy="901759"/>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a:p>
            <a:r>
              <a:rPr lang="en-US" dirty="0">
                <a:solidFill>
                  <a:schemeClr val="tx1"/>
                </a:solidFill>
              </a:rPr>
              <a:t>-------------</a:t>
            </a:r>
          </a:p>
          <a:p>
            <a:r>
              <a:rPr lang="en-US" dirty="0">
                <a:solidFill>
                  <a:schemeClr val="tx1"/>
                </a:solidFill>
              </a:rPr>
              <a:t>-------</a:t>
            </a:r>
          </a:p>
        </p:txBody>
      </p:sp>
      <p:sp>
        <p:nvSpPr>
          <p:cNvPr id="25" name="Rectangle 24">
            <a:extLst>
              <a:ext uri="{FF2B5EF4-FFF2-40B4-BE49-F238E27FC236}">
                <a16:creationId xmlns:a16="http://schemas.microsoft.com/office/drawing/2014/main" id="{B0F6E119-8C1B-8540-A757-607679B0FFFE}"/>
              </a:ext>
            </a:extLst>
          </p:cNvPr>
          <p:cNvSpPr/>
          <p:nvPr/>
        </p:nvSpPr>
        <p:spPr>
          <a:xfrm>
            <a:off x="10321157" y="5971697"/>
            <a:ext cx="1860332" cy="901760"/>
          </a:xfrm>
          <a:prstGeom prst="rect">
            <a:avLst/>
          </a:prstGeom>
          <a:solidFill>
            <a:srgbClr val="DCC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Respond</a:t>
            </a:r>
          </a:p>
        </p:txBody>
      </p:sp>
      <p:sp>
        <p:nvSpPr>
          <p:cNvPr id="35" name="Rectangle 34">
            <a:extLst>
              <a:ext uri="{FF2B5EF4-FFF2-40B4-BE49-F238E27FC236}">
                <a16:creationId xmlns:a16="http://schemas.microsoft.com/office/drawing/2014/main" id="{525FBA11-FE06-7544-A231-01E6591BF824}"/>
              </a:ext>
            </a:extLst>
          </p:cNvPr>
          <p:cNvSpPr/>
          <p:nvPr/>
        </p:nvSpPr>
        <p:spPr>
          <a:xfrm>
            <a:off x="0" y="5971698"/>
            <a:ext cx="10300136" cy="901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67" name="Graphic 66">
            <a:extLst>
              <a:ext uri="{FF2B5EF4-FFF2-40B4-BE49-F238E27FC236}">
                <a16:creationId xmlns:a16="http://schemas.microsoft.com/office/drawing/2014/main" id="{368907D1-9814-A848-A596-BBC108E5C9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3296" y="6472714"/>
            <a:ext cx="346840" cy="344664"/>
          </a:xfrm>
          <a:prstGeom prst="rect">
            <a:avLst/>
          </a:prstGeom>
        </p:spPr>
      </p:pic>
      <p:pic>
        <p:nvPicPr>
          <p:cNvPr id="73" name="Graphic 72">
            <a:extLst>
              <a:ext uri="{FF2B5EF4-FFF2-40B4-BE49-F238E27FC236}">
                <a16:creationId xmlns:a16="http://schemas.microsoft.com/office/drawing/2014/main" id="{A5EA2D12-C542-B542-B7DA-0CE51A5117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13347" y="4431588"/>
            <a:ext cx="882653" cy="882653"/>
          </a:xfrm>
          <a:prstGeom prst="rect">
            <a:avLst/>
          </a:prstGeom>
        </p:spPr>
      </p:pic>
      <p:sp>
        <p:nvSpPr>
          <p:cNvPr id="74" name="TextBox 73">
            <a:extLst>
              <a:ext uri="{FF2B5EF4-FFF2-40B4-BE49-F238E27FC236}">
                <a16:creationId xmlns:a16="http://schemas.microsoft.com/office/drawing/2014/main" id="{14336B48-ECA8-B344-8F7E-29607BE7229F}"/>
              </a:ext>
            </a:extLst>
          </p:cNvPr>
          <p:cNvSpPr txBox="1"/>
          <p:nvPr/>
        </p:nvSpPr>
        <p:spPr>
          <a:xfrm>
            <a:off x="8481847" y="1682108"/>
            <a:ext cx="1366345" cy="369332"/>
          </a:xfrm>
          <a:prstGeom prst="rect">
            <a:avLst/>
          </a:prstGeom>
          <a:noFill/>
        </p:spPr>
        <p:txBody>
          <a:bodyPr wrap="square" rtlCol="0">
            <a:spAutoFit/>
          </a:bodyPr>
          <a:lstStyle/>
          <a:p>
            <a:pPr algn="ctr"/>
            <a:r>
              <a:rPr lang="en-US" u="sng" dirty="0"/>
              <a:t>Issuer</a:t>
            </a:r>
          </a:p>
        </p:txBody>
      </p:sp>
      <p:sp>
        <p:nvSpPr>
          <p:cNvPr id="75" name="TextBox 74">
            <a:extLst>
              <a:ext uri="{FF2B5EF4-FFF2-40B4-BE49-F238E27FC236}">
                <a16:creationId xmlns:a16="http://schemas.microsoft.com/office/drawing/2014/main" id="{E2D23446-9959-B746-B018-D1D98B50FF35}"/>
              </a:ext>
            </a:extLst>
          </p:cNvPr>
          <p:cNvSpPr txBox="1"/>
          <p:nvPr/>
        </p:nvSpPr>
        <p:spPr>
          <a:xfrm>
            <a:off x="8481848" y="2383398"/>
            <a:ext cx="1366345" cy="369332"/>
          </a:xfrm>
          <a:prstGeom prst="rect">
            <a:avLst/>
          </a:prstGeom>
          <a:noFill/>
        </p:spPr>
        <p:txBody>
          <a:bodyPr wrap="square" rtlCol="0">
            <a:spAutoFit/>
          </a:bodyPr>
          <a:lstStyle/>
          <a:p>
            <a:pPr algn="ctr"/>
            <a:r>
              <a:rPr lang="en-US" dirty="0"/>
              <a:t>John</a:t>
            </a:r>
          </a:p>
        </p:txBody>
      </p:sp>
      <p:sp>
        <p:nvSpPr>
          <p:cNvPr id="76" name="Action Button: Back or Previous 75">
            <a:hlinkClick r:id="" action="ppaction://hlinkshowjump?jump=previousslide" highlightClick="1"/>
            <a:extLst>
              <a:ext uri="{FF2B5EF4-FFF2-40B4-BE49-F238E27FC236}">
                <a16:creationId xmlns:a16="http://schemas.microsoft.com/office/drawing/2014/main" id="{EB7551F6-CCD6-1241-8CBA-D2AA10A27C15}"/>
              </a:ext>
            </a:extLst>
          </p:cNvPr>
          <p:cNvSpPr/>
          <p:nvPr/>
        </p:nvSpPr>
        <p:spPr>
          <a:xfrm>
            <a:off x="126123" y="1660719"/>
            <a:ext cx="378374" cy="3693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4ED76475-CC66-5149-9BD1-714731E0C8BB}"/>
              </a:ext>
            </a:extLst>
          </p:cNvPr>
          <p:cNvSpPr txBox="1"/>
          <p:nvPr/>
        </p:nvSpPr>
        <p:spPr>
          <a:xfrm>
            <a:off x="504497" y="1668789"/>
            <a:ext cx="693683" cy="369332"/>
          </a:xfrm>
          <a:prstGeom prst="rect">
            <a:avLst/>
          </a:prstGeom>
          <a:noFill/>
        </p:spPr>
        <p:txBody>
          <a:bodyPr wrap="square" rtlCol="0">
            <a:spAutoFit/>
          </a:bodyPr>
          <a:lstStyle/>
          <a:p>
            <a:r>
              <a:rPr lang="en-US" dirty="0"/>
              <a:t>Back</a:t>
            </a:r>
          </a:p>
        </p:txBody>
      </p:sp>
      <p:sp>
        <p:nvSpPr>
          <p:cNvPr id="78" name="TextBox 77">
            <a:extLst>
              <a:ext uri="{FF2B5EF4-FFF2-40B4-BE49-F238E27FC236}">
                <a16:creationId xmlns:a16="http://schemas.microsoft.com/office/drawing/2014/main" id="{F9C64D6D-E948-0D40-BBA8-15B638CD2F27}"/>
              </a:ext>
            </a:extLst>
          </p:cNvPr>
          <p:cNvSpPr txBox="1"/>
          <p:nvPr/>
        </p:nvSpPr>
        <p:spPr>
          <a:xfrm>
            <a:off x="6963103" y="1682108"/>
            <a:ext cx="1366345" cy="369332"/>
          </a:xfrm>
          <a:prstGeom prst="rect">
            <a:avLst/>
          </a:prstGeom>
          <a:noFill/>
        </p:spPr>
        <p:txBody>
          <a:bodyPr wrap="square" rtlCol="0">
            <a:spAutoFit/>
          </a:bodyPr>
          <a:lstStyle/>
          <a:p>
            <a:r>
              <a:rPr lang="en-US" u="sng" dirty="0"/>
              <a:t>Posted Date</a:t>
            </a:r>
          </a:p>
        </p:txBody>
      </p:sp>
      <p:sp>
        <p:nvSpPr>
          <p:cNvPr id="79" name="TextBox 78">
            <a:extLst>
              <a:ext uri="{FF2B5EF4-FFF2-40B4-BE49-F238E27FC236}">
                <a16:creationId xmlns:a16="http://schemas.microsoft.com/office/drawing/2014/main" id="{7472E532-70A8-EF4F-9066-2B01A1A1FADE}"/>
              </a:ext>
            </a:extLst>
          </p:cNvPr>
          <p:cNvSpPr txBox="1"/>
          <p:nvPr/>
        </p:nvSpPr>
        <p:spPr>
          <a:xfrm>
            <a:off x="6632028" y="2368868"/>
            <a:ext cx="1902371" cy="369332"/>
          </a:xfrm>
          <a:prstGeom prst="rect">
            <a:avLst/>
          </a:prstGeom>
          <a:noFill/>
        </p:spPr>
        <p:txBody>
          <a:bodyPr wrap="square" rtlCol="0">
            <a:spAutoFit/>
          </a:bodyPr>
          <a:lstStyle/>
          <a:p>
            <a:r>
              <a:rPr lang="en-US" dirty="0"/>
              <a:t>13:05 24/10/2019</a:t>
            </a:r>
          </a:p>
        </p:txBody>
      </p:sp>
      <p:sp>
        <p:nvSpPr>
          <p:cNvPr id="80" name="TextBox 79">
            <a:extLst>
              <a:ext uri="{FF2B5EF4-FFF2-40B4-BE49-F238E27FC236}">
                <a16:creationId xmlns:a16="http://schemas.microsoft.com/office/drawing/2014/main" id="{004B46F2-BC8D-DD46-AFAE-CB36630523E4}"/>
              </a:ext>
            </a:extLst>
          </p:cNvPr>
          <p:cNvSpPr txBox="1"/>
          <p:nvPr/>
        </p:nvSpPr>
        <p:spPr>
          <a:xfrm>
            <a:off x="6632028" y="3130020"/>
            <a:ext cx="1902371" cy="369332"/>
          </a:xfrm>
          <a:prstGeom prst="rect">
            <a:avLst/>
          </a:prstGeom>
          <a:noFill/>
        </p:spPr>
        <p:txBody>
          <a:bodyPr wrap="square" rtlCol="0">
            <a:spAutoFit/>
          </a:bodyPr>
          <a:lstStyle/>
          <a:p>
            <a:r>
              <a:rPr lang="en-US" dirty="0"/>
              <a:t>16:56 </a:t>
            </a:r>
          </a:p>
        </p:txBody>
      </p:sp>
      <p:sp>
        <p:nvSpPr>
          <p:cNvPr id="81" name="TextBox 80">
            <a:extLst>
              <a:ext uri="{FF2B5EF4-FFF2-40B4-BE49-F238E27FC236}">
                <a16:creationId xmlns:a16="http://schemas.microsoft.com/office/drawing/2014/main" id="{9D415FE8-4FF5-A446-8353-F40FC3954F2C}"/>
              </a:ext>
            </a:extLst>
          </p:cNvPr>
          <p:cNvSpPr txBox="1"/>
          <p:nvPr/>
        </p:nvSpPr>
        <p:spPr>
          <a:xfrm>
            <a:off x="6632028" y="3834806"/>
            <a:ext cx="1902371" cy="369332"/>
          </a:xfrm>
          <a:prstGeom prst="rect">
            <a:avLst/>
          </a:prstGeom>
          <a:noFill/>
        </p:spPr>
        <p:txBody>
          <a:bodyPr wrap="square" rtlCol="0">
            <a:spAutoFit/>
          </a:bodyPr>
          <a:lstStyle/>
          <a:p>
            <a:r>
              <a:rPr lang="en-US" dirty="0"/>
              <a:t>17:30 </a:t>
            </a:r>
          </a:p>
        </p:txBody>
      </p:sp>
      <p:sp>
        <p:nvSpPr>
          <p:cNvPr id="82" name="TextBox 81">
            <a:extLst>
              <a:ext uri="{FF2B5EF4-FFF2-40B4-BE49-F238E27FC236}">
                <a16:creationId xmlns:a16="http://schemas.microsoft.com/office/drawing/2014/main" id="{518B51F0-3868-2348-94B3-BB71A987EB80}"/>
              </a:ext>
            </a:extLst>
          </p:cNvPr>
          <p:cNvSpPr txBox="1"/>
          <p:nvPr/>
        </p:nvSpPr>
        <p:spPr>
          <a:xfrm>
            <a:off x="6632028" y="4660407"/>
            <a:ext cx="1902371" cy="369332"/>
          </a:xfrm>
          <a:prstGeom prst="rect">
            <a:avLst/>
          </a:prstGeom>
          <a:noFill/>
        </p:spPr>
        <p:txBody>
          <a:bodyPr wrap="square" rtlCol="0">
            <a:spAutoFit/>
          </a:bodyPr>
          <a:lstStyle/>
          <a:p>
            <a:r>
              <a:rPr lang="en-US" dirty="0"/>
              <a:t>11:10 25/10/2019</a:t>
            </a:r>
          </a:p>
        </p:txBody>
      </p:sp>
      <p:sp>
        <p:nvSpPr>
          <p:cNvPr id="83" name="TextBox 82">
            <a:extLst>
              <a:ext uri="{FF2B5EF4-FFF2-40B4-BE49-F238E27FC236}">
                <a16:creationId xmlns:a16="http://schemas.microsoft.com/office/drawing/2014/main" id="{78605797-E5B3-804F-AD1B-AAA519128081}"/>
              </a:ext>
            </a:extLst>
          </p:cNvPr>
          <p:cNvSpPr txBox="1"/>
          <p:nvPr/>
        </p:nvSpPr>
        <p:spPr>
          <a:xfrm>
            <a:off x="8481849" y="3105357"/>
            <a:ext cx="1366345" cy="369332"/>
          </a:xfrm>
          <a:prstGeom prst="rect">
            <a:avLst/>
          </a:prstGeom>
          <a:noFill/>
        </p:spPr>
        <p:txBody>
          <a:bodyPr wrap="square" rtlCol="0">
            <a:spAutoFit/>
          </a:bodyPr>
          <a:lstStyle/>
          <a:p>
            <a:pPr algn="ctr"/>
            <a:r>
              <a:rPr lang="en-US" dirty="0"/>
              <a:t>Ross</a:t>
            </a:r>
          </a:p>
        </p:txBody>
      </p:sp>
      <p:sp>
        <p:nvSpPr>
          <p:cNvPr id="84" name="TextBox 83">
            <a:extLst>
              <a:ext uri="{FF2B5EF4-FFF2-40B4-BE49-F238E27FC236}">
                <a16:creationId xmlns:a16="http://schemas.microsoft.com/office/drawing/2014/main" id="{13D37508-91AE-1840-AF96-A6AA99074015}"/>
              </a:ext>
            </a:extLst>
          </p:cNvPr>
          <p:cNvSpPr txBox="1"/>
          <p:nvPr/>
        </p:nvSpPr>
        <p:spPr>
          <a:xfrm>
            <a:off x="8481847" y="4695477"/>
            <a:ext cx="1366345" cy="369332"/>
          </a:xfrm>
          <a:prstGeom prst="rect">
            <a:avLst/>
          </a:prstGeom>
          <a:noFill/>
        </p:spPr>
        <p:txBody>
          <a:bodyPr wrap="square" rtlCol="0">
            <a:spAutoFit/>
          </a:bodyPr>
          <a:lstStyle/>
          <a:p>
            <a:pPr algn="ctr"/>
            <a:r>
              <a:rPr lang="en-US" dirty="0"/>
              <a:t>Ross</a:t>
            </a:r>
          </a:p>
        </p:txBody>
      </p:sp>
      <p:sp>
        <p:nvSpPr>
          <p:cNvPr id="85" name="TextBox 84">
            <a:extLst>
              <a:ext uri="{FF2B5EF4-FFF2-40B4-BE49-F238E27FC236}">
                <a16:creationId xmlns:a16="http://schemas.microsoft.com/office/drawing/2014/main" id="{189886E8-4570-2B43-97F4-707F03C94AB0}"/>
              </a:ext>
            </a:extLst>
          </p:cNvPr>
          <p:cNvSpPr txBox="1"/>
          <p:nvPr/>
        </p:nvSpPr>
        <p:spPr>
          <a:xfrm>
            <a:off x="8481850" y="3842258"/>
            <a:ext cx="1366345" cy="369332"/>
          </a:xfrm>
          <a:prstGeom prst="rect">
            <a:avLst/>
          </a:prstGeom>
          <a:noFill/>
        </p:spPr>
        <p:txBody>
          <a:bodyPr wrap="square" rtlCol="0">
            <a:spAutoFit/>
          </a:bodyPr>
          <a:lstStyle/>
          <a:p>
            <a:pPr algn="ctr"/>
            <a:r>
              <a:rPr lang="en-US" dirty="0"/>
              <a:t>John</a:t>
            </a:r>
          </a:p>
        </p:txBody>
      </p:sp>
      <p:sp>
        <p:nvSpPr>
          <p:cNvPr id="98" name="TextBox 97">
            <a:extLst>
              <a:ext uri="{FF2B5EF4-FFF2-40B4-BE49-F238E27FC236}">
                <a16:creationId xmlns:a16="http://schemas.microsoft.com/office/drawing/2014/main" id="{6361E324-D371-F44E-BA29-0A918063A288}"/>
              </a:ext>
            </a:extLst>
          </p:cNvPr>
          <p:cNvSpPr txBox="1"/>
          <p:nvPr/>
        </p:nvSpPr>
        <p:spPr>
          <a:xfrm>
            <a:off x="-14509" y="510666"/>
            <a:ext cx="3347519"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Discussion Room</a:t>
            </a:r>
          </a:p>
        </p:txBody>
      </p:sp>
      <p:sp>
        <p:nvSpPr>
          <p:cNvPr id="46" name="Rectangle 45">
            <a:extLst>
              <a:ext uri="{FF2B5EF4-FFF2-40B4-BE49-F238E27FC236}">
                <a16:creationId xmlns:a16="http://schemas.microsoft.com/office/drawing/2014/main" id="{C719745F-4C84-7346-82EE-BDA4B77FFB81}"/>
              </a:ext>
            </a:extLst>
          </p:cNvPr>
          <p:cNvSpPr/>
          <p:nvPr/>
        </p:nvSpPr>
        <p:spPr>
          <a:xfrm>
            <a:off x="-5241"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hlinkClick r:id="rId6" action="ppaction://hlinksldjump"/>
            <a:extLst>
              <a:ext uri="{FF2B5EF4-FFF2-40B4-BE49-F238E27FC236}">
                <a16:creationId xmlns:a16="http://schemas.microsoft.com/office/drawing/2014/main" id="{914DC645-3EAC-2443-BEBA-091FD5ED6130}"/>
              </a:ext>
            </a:extLst>
          </p:cNvPr>
          <p:cNvSpPr/>
          <p:nvPr/>
        </p:nvSpPr>
        <p:spPr>
          <a:xfrm>
            <a:off x="0"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48" name="Rectangle 47">
            <a:hlinkClick r:id="rId7" action="ppaction://hlinksldjump"/>
            <a:extLst>
              <a:ext uri="{FF2B5EF4-FFF2-40B4-BE49-F238E27FC236}">
                <a16:creationId xmlns:a16="http://schemas.microsoft.com/office/drawing/2014/main" id="{D6821B1A-4D2D-AE4F-A0EA-D3F76742C3EB}"/>
              </a:ext>
            </a:extLst>
          </p:cNvPr>
          <p:cNvSpPr/>
          <p:nvPr/>
        </p:nvSpPr>
        <p:spPr>
          <a:xfrm>
            <a:off x="1949656"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49" name="Rectangle 48">
            <a:hlinkClick r:id="rId8" action="ppaction://hlinksldjump"/>
            <a:extLst>
              <a:ext uri="{FF2B5EF4-FFF2-40B4-BE49-F238E27FC236}">
                <a16:creationId xmlns:a16="http://schemas.microsoft.com/office/drawing/2014/main" id="{0C533358-7649-F749-A7EF-598D9CA94DB8}"/>
              </a:ext>
            </a:extLst>
          </p:cNvPr>
          <p:cNvSpPr/>
          <p:nvPr/>
        </p:nvSpPr>
        <p:spPr>
          <a:xfrm>
            <a:off x="4169959"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Discussion Room</a:t>
            </a:r>
          </a:p>
        </p:txBody>
      </p:sp>
      <p:sp>
        <p:nvSpPr>
          <p:cNvPr id="50" name="UserAccountButton">
            <a:extLst>
              <a:ext uri="{FF2B5EF4-FFF2-40B4-BE49-F238E27FC236}">
                <a16:creationId xmlns:a16="http://schemas.microsoft.com/office/drawing/2014/main" id="{D97EFD1A-F3F0-ED43-87F5-C43E5CEB873D}"/>
              </a:ext>
            </a:extLst>
          </p:cNvPr>
          <p:cNvSpPr/>
          <p:nvPr/>
        </p:nvSpPr>
        <p:spPr>
          <a:xfrm>
            <a:off x="10068910"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sp>
        <p:nvSpPr>
          <p:cNvPr id="45" name="Rectangle 44">
            <a:hlinkClick r:id="rId9" action="ppaction://hlinksldjump"/>
            <a:extLst>
              <a:ext uri="{FF2B5EF4-FFF2-40B4-BE49-F238E27FC236}">
                <a16:creationId xmlns:a16="http://schemas.microsoft.com/office/drawing/2014/main" id="{3C96C384-DE7C-674B-A25E-2BFA12107FDD}"/>
              </a:ext>
            </a:extLst>
          </p:cNvPr>
          <p:cNvSpPr/>
          <p:nvPr/>
        </p:nvSpPr>
        <p:spPr>
          <a:xfrm>
            <a:off x="6148523"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sp>
        <p:nvSpPr>
          <p:cNvPr id="51" name="TextBox 50">
            <a:hlinkClick r:id="" action="ppaction://hlinkshowjump?jump=nextslide"/>
            <a:extLst>
              <a:ext uri="{FF2B5EF4-FFF2-40B4-BE49-F238E27FC236}">
                <a16:creationId xmlns:a16="http://schemas.microsoft.com/office/drawing/2014/main" id="{05FC7ED4-0A01-6842-AE82-E4E01E16D367}"/>
              </a:ext>
            </a:extLst>
          </p:cNvPr>
          <p:cNvSpPr txBox="1"/>
          <p:nvPr/>
        </p:nvSpPr>
        <p:spPr>
          <a:xfrm>
            <a:off x="6531654" y="556087"/>
            <a:ext cx="4005489" cy="400110"/>
          </a:xfrm>
          <a:prstGeom prst="rect">
            <a:avLst/>
          </a:prstGeom>
          <a:noFill/>
        </p:spPr>
        <p:txBody>
          <a:bodyPr wrap="square" rtlCol="0">
            <a:spAutoFit/>
          </a:bodyPr>
          <a:lstStyle/>
          <a:p>
            <a:pPr algn="ctr"/>
            <a:r>
              <a:rPr lang="en-US" sz="2000" b="1" dirty="0">
                <a:solidFill>
                  <a:schemeClr val="accent1"/>
                </a:solidFill>
              </a:rPr>
              <a:t>//  Click User Account   Up Here   </a:t>
            </a:r>
            <a:r>
              <a:rPr lang="ja-JP" altLang="en-US" sz="2000" b="1">
                <a:solidFill>
                  <a:schemeClr val="accent1"/>
                </a:solidFill>
              </a:rPr>
              <a:t>↗︎</a:t>
            </a:r>
            <a:endParaRPr lang="en-US" sz="2000" b="1" dirty="0">
              <a:solidFill>
                <a:schemeClr val="accent1"/>
              </a:solidFill>
            </a:endParaRPr>
          </a:p>
        </p:txBody>
      </p:sp>
      <p:sp>
        <p:nvSpPr>
          <p:cNvPr id="52" name="Rounded Rectangle 51">
            <a:extLst>
              <a:ext uri="{FF2B5EF4-FFF2-40B4-BE49-F238E27FC236}">
                <a16:creationId xmlns:a16="http://schemas.microsoft.com/office/drawing/2014/main" id="{DE917ABF-B8A8-AD4C-BDEA-031934D3F061}"/>
              </a:ext>
            </a:extLst>
          </p:cNvPr>
          <p:cNvSpPr/>
          <p:nvPr/>
        </p:nvSpPr>
        <p:spPr>
          <a:xfrm>
            <a:off x="44545" y="5121352"/>
            <a:ext cx="4588415" cy="116491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User can respond question or look at it</a:t>
            </a:r>
          </a:p>
          <a:p>
            <a:pPr marL="285750" indent="-285750">
              <a:buFont typeface="Arial" panose="020B0604020202020204" pitchFamily="34" charset="0"/>
              <a:buChar char="•"/>
            </a:pPr>
            <a:r>
              <a:rPr lang="en-US" sz="2000" b="1" dirty="0">
                <a:solidFill>
                  <a:schemeClr val="tx1"/>
                </a:solidFill>
              </a:rPr>
              <a:t>User Can Get Account Info On top.</a:t>
            </a:r>
          </a:p>
          <a:p>
            <a:pPr marL="285750" indent="-285750">
              <a:buFont typeface="Arial" panose="020B0604020202020204" pitchFamily="34" charset="0"/>
              <a:buChar char="•"/>
            </a:pPr>
            <a:endParaRPr lang="en-US" sz="2000" b="1" dirty="0">
              <a:solidFill>
                <a:schemeClr val="tx1"/>
              </a:solidFill>
            </a:endParaRPr>
          </a:p>
        </p:txBody>
      </p:sp>
      <p:sp>
        <p:nvSpPr>
          <p:cNvPr id="64" name="TextBox 63">
            <a:hlinkClick r:id="" action="ppaction://hlinkshowjump?jump=nextslide"/>
            <a:extLst>
              <a:ext uri="{FF2B5EF4-FFF2-40B4-BE49-F238E27FC236}">
                <a16:creationId xmlns:a16="http://schemas.microsoft.com/office/drawing/2014/main" id="{79041A9E-C8E1-B044-993C-E947B1547161}"/>
              </a:ext>
            </a:extLst>
          </p:cNvPr>
          <p:cNvSpPr txBox="1"/>
          <p:nvPr/>
        </p:nvSpPr>
        <p:spPr>
          <a:xfrm>
            <a:off x="7294193" y="861151"/>
            <a:ext cx="2774718" cy="400110"/>
          </a:xfrm>
          <a:prstGeom prst="rect">
            <a:avLst/>
          </a:prstGeom>
          <a:noFill/>
        </p:spPr>
        <p:txBody>
          <a:bodyPr wrap="square" rtlCol="0">
            <a:spAutoFit/>
          </a:bodyPr>
          <a:lstStyle/>
          <a:p>
            <a:pPr algn="ctr"/>
            <a:r>
              <a:rPr lang="en-US" sz="2000" b="1" dirty="0">
                <a:solidFill>
                  <a:schemeClr val="accent1"/>
                </a:solidFill>
              </a:rPr>
              <a:t>//  Click notification </a:t>
            </a:r>
            <a:r>
              <a:rPr lang="ja-JP" altLang="en-US" sz="2000" b="1">
                <a:solidFill>
                  <a:schemeClr val="accent1"/>
                </a:solidFill>
              </a:rPr>
              <a:t>↗︎</a:t>
            </a:r>
            <a:endParaRPr lang="en-US" sz="2000" b="1" dirty="0">
              <a:solidFill>
                <a:schemeClr val="accent1"/>
              </a:solidFill>
            </a:endParaRPr>
          </a:p>
        </p:txBody>
      </p:sp>
      <p:sp>
        <p:nvSpPr>
          <p:cNvPr id="58" name="Rectangle 57">
            <a:extLst>
              <a:ext uri="{FF2B5EF4-FFF2-40B4-BE49-F238E27FC236}">
                <a16:creationId xmlns:a16="http://schemas.microsoft.com/office/drawing/2014/main" id="{438BDC6D-198F-294C-8272-7EA3FC6EFBA8}"/>
              </a:ext>
            </a:extLst>
          </p:cNvPr>
          <p:cNvSpPr/>
          <p:nvPr/>
        </p:nvSpPr>
        <p:spPr>
          <a:xfrm>
            <a:off x="10084675" y="467297"/>
            <a:ext cx="2123090" cy="22281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hlinkClick r:id="" action="ppaction://hlinkshowjump?jump=nextslide"/>
            <a:extLst>
              <a:ext uri="{FF2B5EF4-FFF2-40B4-BE49-F238E27FC236}">
                <a16:creationId xmlns:a16="http://schemas.microsoft.com/office/drawing/2014/main" id="{F23D33B6-9455-FE40-9B19-65D7AC93A4A5}"/>
              </a:ext>
            </a:extLst>
          </p:cNvPr>
          <p:cNvSpPr/>
          <p:nvPr/>
        </p:nvSpPr>
        <p:spPr>
          <a:xfrm>
            <a:off x="10242343" y="467297"/>
            <a:ext cx="1965421" cy="4099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Notification</a:t>
            </a:r>
          </a:p>
        </p:txBody>
      </p:sp>
      <p:sp>
        <p:nvSpPr>
          <p:cNvPr id="61" name="Rectangle 60">
            <a:hlinkClick r:id="rId10" action="ppaction://hlinksldjump"/>
            <a:extLst>
              <a:ext uri="{FF2B5EF4-FFF2-40B4-BE49-F238E27FC236}">
                <a16:creationId xmlns:a16="http://schemas.microsoft.com/office/drawing/2014/main" id="{FD447BF5-F6B7-6141-8800-49E6455E186C}"/>
              </a:ext>
            </a:extLst>
          </p:cNvPr>
          <p:cNvSpPr/>
          <p:nvPr/>
        </p:nvSpPr>
        <p:spPr>
          <a:xfrm>
            <a:off x="10126715" y="2285587"/>
            <a:ext cx="2081049" cy="4099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Log Out</a:t>
            </a:r>
          </a:p>
        </p:txBody>
      </p:sp>
      <p:pic>
        <p:nvPicPr>
          <p:cNvPr id="63" name="Graphic 62">
            <a:extLst>
              <a:ext uri="{FF2B5EF4-FFF2-40B4-BE49-F238E27FC236}">
                <a16:creationId xmlns:a16="http://schemas.microsoft.com/office/drawing/2014/main" id="{77BC8CA3-D2E1-8A47-B918-9274D8ED27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832620" y="560596"/>
            <a:ext cx="261395" cy="261395"/>
          </a:xfrm>
          <a:prstGeom prst="rect">
            <a:avLst/>
          </a:prstGeom>
        </p:spPr>
      </p:pic>
      <p:sp>
        <p:nvSpPr>
          <p:cNvPr id="62" name="Rectangle 61">
            <a:hlinkClick r:id="rId13" action="ppaction://hlinksldjump"/>
            <a:extLst>
              <a:ext uri="{FF2B5EF4-FFF2-40B4-BE49-F238E27FC236}">
                <a16:creationId xmlns:a16="http://schemas.microsoft.com/office/drawing/2014/main" id="{F5279246-F8DE-B34A-952C-1312D03C49FF}"/>
              </a:ext>
            </a:extLst>
          </p:cNvPr>
          <p:cNvSpPr/>
          <p:nvPr/>
        </p:nvSpPr>
        <p:spPr>
          <a:xfrm>
            <a:off x="10173648" y="1305577"/>
            <a:ext cx="2028862" cy="4099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Help</a:t>
            </a:r>
          </a:p>
        </p:txBody>
      </p:sp>
      <p:sp>
        <p:nvSpPr>
          <p:cNvPr id="60" name="Rectangle 59">
            <a:hlinkClick r:id="rId14" action="ppaction://hlinksldjump"/>
            <a:extLst>
              <a:ext uri="{FF2B5EF4-FFF2-40B4-BE49-F238E27FC236}">
                <a16:creationId xmlns:a16="http://schemas.microsoft.com/office/drawing/2014/main" id="{D55CB9C1-1E5A-F140-B4A6-4B56446F4FC4}"/>
              </a:ext>
            </a:extLst>
          </p:cNvPr>
          <p:cNvSpPr/>
          <p:nvPr/>
        </p:nvSpPr>
        <p:spPr>
          <a:xfrm>
            <a:off x="10178903" y="877200"/>
            <a:ext cx="2028861" cy="40990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Account Setting</a:t>
            </a:r>
          </a:p>
        </p:txBody>
      </p:sp>
      <p:sp>
        <p:nvSpPr>
          <p:cNvPr id="53" name="Round Same-side Corner of Rectangle 52">
            <a:extLst>
              <a:ext uri="{FF2B5EF4-FFF2-40B4-BE49-F238E27FC236}">
                <a16:creationId xmlns:a16="http://schemas.microsoft.com/office/drawing/2014/main" id="{8B9453CD-B03E-4F48-8DA8-F1AD650F86CF}"/>
              </a:ext>
            </a:extLst>
          </p:cNvPr>
          <p:cNvSpPr/>
          <p:nvPr/>
        </p:nvSpPr>
        <p:spPr>
          <a:xfrm>
            <a:off x="7078" y="1156997"/>
            <a:ext cx="967923" cy="434327"/>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Lecture1</a:t>
            </a:r>
            <a:endParaRPr lang="en-US" sz="1600" dirty="0"/>
          </a:p>
        </p:txBody>
      </p:sp>
      <p:sp>
        <p:nvSpPr>
          <p:cNvPr id="54" name="Round Same-side Corner of Rectangle 53">
            <a:extLst>
              <a:ext uri="{FF2B5EF4-FFF2-40B4-BE49-F238E27FC236}">
                <a16:creationId xmlns:a16="http://schemas.microsoft.com/office/drawing/2014/main" id="{B717932E-3FB1-E640-9213-2A09BFCCC45F}"/>
              </a:ext>
            </a:extLst>
          </p:cNvPr>
          <p:cNvSpPr/>
          <p:nvPr/>
        </p:nvSpPr>
        <p:spPr>
          <a:xfrm>
            <a:off x="1007233" y="1284991"/>
            <a:ext cx="966770" cy="2803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Lecture2</a:t>
            </a:r>
            <a:endParaRPr lang="en-US" sz="1600" dirty="0"/>
          </a:p>
        </p:txBody>
      </p:sp>
      <p:sp>
        <p:nvSpPr>
          <p:cNvPr id="55" name="Round Same-side Corner of Rectangle 54">
            <a:extLst>
              <a:ext uri="{FF2B5EF4-FFF2-40B4-BE49-F238E27FC236}">
                <a16:creationId xmlns:a16="http://schemas.microsoft.com/office/drawing/2014/main" id="{7A6D7FB4-E464-8547-8C2E-1404F29F0423}"/>
              </a:ext>
            </a:extLst>
          </p:cNvPr>
          <p:cNvSpPr/>
          <p:nvPr/>
        </p:nvSpPr>
        <p:spPr>
          <a:xfrm>
            <a:off x="2013096" y="1285685"/>
            <a:ext cx="967924" cy="2803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Lecture3</a:t>
            </a:r>
            <a:endParaRPr lang="en-US" sz="1600" dirty="0"/>
          </a:p>
        </p:txBody>
      </p:sp>
      <p:sp>
        <p:nvSpPr>
          <p:cNvPr id="56" name="Round Same-side Corner of Rectangle 55">
            <a:extLst>
              <a:ext uri="{FF2B5EF4-FFF2-40B4-BE49-F238E27FC236}">
                <a16:creationId xmlns:a16="http://schemas.microsoft.com/office/drawing/2014/main" id="{F137C2E2-FA4B-654E-9E0A-F42438F489A2}"/>
              </a:ext>
            </a:extLst>
          </p:cNvPr>
          <p:cNvSpPr/>
          <p:nvPr/>
        </p:nvSpPr>
        <p:spPr>
          <a:xfrm>
            <a:off x="8319773" y="1286017"/>
            <a:ext cx="1114160" cy="29986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Lecture 12</a:t>
            </a:r>
          </a:p>
        </p:txBody>
      </p:sp>
      <p:sp>
        <p:nvSpPr>
          <p:cNvPr id="57" name="Round Same-side Corner of Rectangle 56">
            <a:extLst>
              <a:ext uri="{FF2B5EF4-FFF2-40B4-BE49-F238E27FC236}">
                <a16:creationId xmlns:a16="http://schemas.microsoft.com/office/drawing/2014/main" id="{C2CDCF22-E9F3-844D-A701-BB5FDAC86B8A}"/>
              </a:ext>
            </a:extLst>
          </p:cNvPr>
          <p:cNvSpPr/>
          <p:nvPr/>
        </p:nvSpPr>
        <p:spPr>
          <a:xfrm>
            <a:off x="9498397" y="1285159"/>
            <a:ext cx="1078206" cy="28031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Others</a:t>
            </a:r>
          </a:p>
        </p:txBody>
      </p:sp>
      <p:sp>
        <p:nvSpPr>
          <p:cNvPr id="90" name="TextBox 89">
            <a:extLst>
              <a:ext uri="{FF2B5EF4-FFF2-40B4-BE49-F238E27FC236}">
                <a16:creationId xmlns:a16="http://schemas.microsoft.com/office/drawing/2014/main" id="{5775DBD9-6EC0-FC4D-9BC3-1637F9703F70}"/>
              </a:ext>
            </a:extLst>
          </p:cNvPr>
          <p:cNvSpPr txBox="1"/>
          <p:nvPr/>
        </p:nvSpPr>
        <p:spPr>
          <a:xfrm>
            <a:off x="4643253" y="1234075"/>
            <a:ext cx="3233446" cy="369332"/>
          </a:xfrm>
          <a:prstGeom prst="rect">
            <a:avLst/>
          </a:prstGeom>
          <a:noFill/>
        </p:spPr>
        <p:txBody>
          <a:bodyPr wrap="square" rtlCol="0">
            <a:spAutoFit/>
          </a:bodyPr>
          <a:lstStyle/>
          <a:p>
            <a:r>
              <a:rPr lang="ja-JP" altLang="en-US"/>
              <a:t>・・・・・</a:t>
            </a:r>
            <a:endParaRPr lang="en-US" dirty="0"/>
          </a:p>
        </p:txBody>
      </p:sp>
    </p:spTree>
    <p:extLst>
      <p:ext uri="{BB962C8B-B14F-4D97-AF65-F5344CB8AC3E}">
        <p14:creationId xmlns:p14="http://schemas.microsoft.com/office/powerpoint/2010/main" val="159961113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0"/>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childTnLst>
              </p:cTn>
              <p:nextCondLst>
                <p:cond evt="onClick" delay="0">
                  <p:tgtEl>
                    <p:spTgt spid="50"/>
                  </p:tgtEl>
                </p:cond>
              </p:nextCondLst>
            </p:seq>
          </p:childTnLst>
        </p:cTn>
      </p:par>
    </p:tnLst>
    <p:bldLst>
      <p:bldP spid="51" grpId="0"/>
      <p:bldP spid="64" grpId="0"/>
      <p:bldP spid="58" grpId="1" animBg="1"/>
      <p:bldP spid="59" grpId="0" animBg="1"/>
      <p:bldP spid="61" grpId="0" animBg="1"/>
      <p:bldP spid="62"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F243-13A9-6A44-A555-555A0F09E6C6}"/>
              </a:ext>
            </a:extLst>
          </p:cNvPr>
          <p:cNvSpPr>
            <a:spLocks noGrp="1"/>
          </p:cNvSpPr>
          <p:nvPr>
            <p:ph type="title"/>
          </p:nvPr>
        </p:nvSpPr>
        <p:spPr/>
        <p:txBody>
          <a:bodyPr/>
          <a:lstStyle/>
          <a:p>
            <a:pPr algn="ctr"/>
            <a:r>
              <a:rPr lang="en-US" dirty="0"/>
              <a:t>Log In </a:t>
            </a:r>
          </a:p>
        </p:txBody>
      </p:sp>
      <p:sp>
        <p:nvSpPr>
          <p:cNvPr id="4" name="Rectangle 3">
            <a:extLst>
              <a:ext uri="{FF2B5EF4-FFF2-40B4-BE49-F238E27FC236}">
                <a16:creationId xmlns:a16="http://schemas.microsoft.com/office/drawing/2014/main" id="{73C490C3-758C-A94E-A9B4-C568A87D4698}"/>
              </a:ext>
            </a:extLst>
          </p:cNvPr>
          <p:cNvSpPr/>
          <p:nvPr/>
        </p:nvSpPr>
        <p:spPr>
          <a:xfrm>
            <a:off x="3410607" y="3922985"/>
            <a:ext cx="5906814"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D791C6-5321-6E40-A643-54BC502F3958}"/>
              </a:ext>
            </a:extLst>
          </p:cNvPr>
          <p:cNvSpPr/>
          <p:nvPr/>
        </p:nvSpPr>
        <p:spPr>
          <a:xfrm>
            <a:off x="3410607" y="2355468"/>
            <a:ext cx="5906814"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csc3721@gmail.com</a:t>
            </a:r>
          </a:p>
        </p:txBody>
      </p:sp>
      <p:sp>
        <p:nvSpPr>
          <p:cNvPr id="13" name="TextBox 12">
            <a:extLst>
              <a:ext uri="{FF2B5EF4-FFF2-40B4-BE49-F238E27FC236}">
                <a16:creationId xmlns:a16="http://schemas.microsoft.com/office/drawing/2014/main" id="{225C1CD6-ECB0-BA4C-B217-9D62848D5D7D}"/>
              </a:ext>
            </a:extLst>
          </p:cNvPr>
          <p:cNvSpPr txBox="1"/>
          <p:nvPr/>
        </p:nvSpPr>
        <p:spPr>
          <a:xfrm>
            <a:off x="3517726" y="3987204"/>
            <a:ext cx="1107996" cy="369332"/>
          </a:xfrm>
          <a:prstGeom prst="rect">
            <a:avLst/>
          </a:prstGeom>
          <a:noFill/>
        </p:spPr>
        <p:txBody>
          <a:bodyPr wrap="none" rtlCol="0">
            <a:spAutoFit/>
          </a:bodyPr>
          <a:lstStyle/>
          <a:p>
            <a:r>
              <a:rPr lang="en-US" dirty="0"/>
              <a:t>********</a:t>
            </a:r>
          </a:p>
        </p:txBody>
      </p:sp>
      <p:grpSp>
        <p:nvGrpSpPr>
          <p:cNvPr id="6" name="Group 5">
            <a:extLst>
              <a:ext uri="{FF2B5EF4-FFF2-40B4-BE49-F238E27FC236}">
                <a16:creationId xmlns:a16="http://schemas.microsoft.com/office/drawing/2014/main" id="{1AD4BAA5-D654-B840-A369-C3FC72660DEC}"/>
              </a:ext>
            </a:extLst>
          </p:cNvPr>
          <p:cNvGrpSpPr/>
          <p:nvPr/>
        </p:nvGrpSpPr>
        <p:grpSpPr>
          <a:xfrm>
            <a:off x="8117730" y="5505229"/>
            <a:ext cx="896400" cy="483476"/>
            <a:chOff x="8117730" y="5505229"/>
            <a:chExt cx="896400" cy="483476"/>
          </a:xfrm>
        </p:grpSpPr>
        <p:sp>
          <p:nvSpPr>
            <p:cNvPr id="8" name="Rectangle 7">
              <a:extLst>
                <a:ext uri="{FF2B5EF4-FFF2-40B4-BE49-F238E27FC236}">
                  <a16:creationId xmlns:a16="http://schemas.microsoft.com/office/drawing/2014/main" id="{0A17D8EB-087C-1840-9F12-09BE108CE4DD}"/>
                </a:ext>
              </a:extLst>
            </p:cNvPr>
            <p:cNvSpPr/>
            <p:nvPr/>
          </p:nvSpPr>
          <p:spPr>
            <a:xfrm>
              <a:off x="8117730" y="5505229"/>
              <a:ext cx="896399"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15" name="TextBox 14">
              <a:extLst>
                <a:ext uri="{FF2B5EF4-FFF2-40B4-BE49-F238E27FC236}">
                  <a16:creationId xmlns:a16="http://schemas.microsoft.com/office/drawing/2014/main" id="{EC140C75-A8C6-DA4A-B69C-1330447017FA}"/>
                </a:ext>
              </a:extLst>
            </p:cNvPr>
            <p:cNvSpPr txBox="1"/>
            <p:nvPr/>
          </p:nvSpPr>
          <p:spPr>
            <a:xfrm>
              <a:off x="8117731" y="5558084"/>
              <a:ext cx="896399" cy="369332"/>
            </a:xfrm>
            <a:prstGeom prst="rect">
              <a:avLst/>
            </a:prstGeom>
            <a:noFill/>
          </p:spPr>
          <p:txBody>
            <a:bodyPr wrap="none" rtlCol="0">
              <a:spAutoFit/>
            </a:bodyPr>
            <a:lstStyle/>
            <a:p>
              <a:r>
                <a:rPr lang="en-US" dirty="0"/>
                <a:t>Sign Up</a:t>
              </a:r>
            </a:p>
          </p:txBody>
        </p:sp>
      </p:grpSp>
      <p:sp>
        <p:nvSpPr>
          <p:cNvPr id="3" name="TextBox 2">
            <a:extLst>
              <a:ext uri="{FF2B5EF4-FFF2-40B4-BE49-F238E27FC236}">
                <a16:creationId xmlns:a16="http://schemas.microsoft.com/office/drawing/2014/main" id="{B80E026B-65F3-9149-B542-C4633F3FB7A5}"/>
              </a:ext>
            </a:extLst>
          </p:cNvPr>
          <p:cNvSpPr txBox="1"/>
          <p:nvPr/>
        </p:nvSpPr>
        <p:spPr>
          <a:xfrm>
            <a:off x="3410607" y="1983834"/>
            <a:ext cx="1552220" cy="369332"/>
          </a:xfrm>
          <a:prstGeom prst="rect">
            <a:avLst/>
          </a:prstGeom>
          <a:noFill/>
        </p:spPr>
        <p:txBody>
          <a:bodyPr wrap="none" rtlCol="0">
            <a:spAutoFit/>
          </a:bodyPr>
          <a:lstStyle/>
          <a:p>
            <a:r>
              <a:rPr lang="en-US" dirty="0"/>
              <a:t>Email Address</a:t>
            </a:r>
          </a:p>
        </p:txBody>
      </p:sp>
      <p:sp>
        <p:nvSpPr>
          <p:cNvPr id="16" name="TextBox 15">
            <a:extLst>
              <a:ext uri="{FF2B5EF4-FFF2-40B4-BE49-F238E27FC236}">
                <a16:creationId xmlns:a16="http://schemas.microsoft.com/office/drawing/2014/main" id="{E438D171-9C92-1641-A969-C43252577EE3}"/>
              </a:ext>
            </a:extLst>
          </p:cNvPr>
          <p:cNvSpPr txBox="1"/>
          <p:nvPr/>
        </p:nvSpPr>
        <p:spPr>
          <a:xfrm>
            <a:off x="3390319" y="3546922"/>
            <a:ext cx="1070999" cy="369332"/>
          </a:xfrm>
          <a:prstGeom prst="rect">
            <a:avLst/>
          </a:prstGeom>
          <a:noFill/>
        </p:spPr>
        <p:txBody>
          <a:bodyPr wrap="none" rtlCol="0">
            <a:spAutoFit/>
          </a:bodyPr>
          <a:lstStyle/>
          <a:p>
            <a:r>
              <a:rPr lang="en-US" dirty="0"/>
              <a:t>Password</a:t>
            </a:r>
          </a:p>
        </p:txBody>
      </p:sp>
      <p:grpSp>
        <p:nvGrpSpPr>
          <p:cNvPr id="17" name="Group 16">
            <a:extLst>
              <a:ext uri="{FF2B5EF4-FFF2-40B4-BE49-F238E27FC236}">
                <a16:creationId xmlns:a16="http://schemas.microsoft.com/office/drawing/2014/main" id="{C1224DBC-8402-984D-A196-45A7E71AC3FC}"/>
              </a:ext>
            </a:extLst>
          </p:cNvPr>
          <p:cNvGrpSpPr/>
          <p:nvPr/>
        </p:nvGrpSpPr>
        <p:grpSpPr>
          <a:xfrm>
            <a:off x="3941452" y="1316422"/>
            <a:ext cx="5079736" cy="3237186"/>
            <a:chOff x="3792615" y="1751286"/>
            <a:chExt cx="5079736" cy="3237186"/>
          </a:xfrm>
        </p:grpSpPr>
        <p:grpSp>
          <p:nvGrpSpPr>
            <p:cNvPr id="18" name="Group 17">
              <a:extLst>
                <a:ext uri="{FF2B5EF4-FFF2-40B4-BE49-F238E27FC236}">
                  <a16:creationId xmlns:a16="http://schemas.microsoft.com/office/drawing/2014/main" id="{F913F4D8-1069-E744-9BCB-41D5CDEDD02C}"/>
                </a:ext>
              </a:extLst>
            </p:cNvPr>
            <p:cNvGrpSpPr/>
            <p:nvPr/>
          </p:nvGrpSpPr>
          <p:grpSpPr>
            <a:xfrm>
              <a:off x="3792615" y="1751286"/>
              <a:ext cx="5079736" cy="3237186"/>
              <a:chOff x="3517726" y="1849821"/>
              <a:chExt cx="5079736" cy="3237186"/>
            </a:xfrm>
          </p:grpSpPr>
          <p:sp>
            <p:nvSpPr>
              <p:cNvPr id="21" name="Rectangle 20">
                <a:extLst>
                  <a:ext uri="{FF2B5EF4-FFF2-40B4-BE49-F238E27FC236}">
                    <a16:creationId xmlns:a16="http://schemas.microsoft.com/office/drawing/2014/main" id="{9970A4B1-573B-914D-856E-E543BECA930D}"/>
                  </a:ext>
                </a:extLst>
              </p:cNvPr>
              <p:cNvSpPr/>
              <p:nvPr/>
            </p:nvSpPr>
            <p:spPr>
              <a:xfrm>
                <a:off x="3517726" y="1849821"/>
                <a:ext cx="5079736" cy="3237186"/>
              </a:xfrm>
              <a:prstGeom prst="rect">
                <a:avLst/>
              </a:prstGeom>
              <a:solidFill>
                <a:srgbClr val="FFCCB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119898BE-5C08-684F-AB6F-4BAE139CCDB5}"/>
                  </a:ext>
                </a:extLst>
              </p:cNvPr>
              <p:cNvSpPr txBox="1"/>
              <p:nvPr/>
            </p:nvSpPr>
            <p:spPr>
              <a:xfrm>
                <a:off x="5341202" y="2002796"/>
                <a:ext cx="959818" cy="369332"/>
              </a:xfrm>
              <a:prstGeom prst="rect">
                <a:avLst/>
              </a:prstGeom>
              <a:noFill/>
            </p:spPr>
            <p:txBody>
              <a:bodyPr wrap="square" rtlCol="0">
                <a:spAutoFit/>
              </a:bodyPr>
              <a:lstStyle/>
              <a:p>
                <a:r>
                  <a:rPr lang="en-US" b="1" dirty="0">
                    <a:solidFill>
                      <a:srgbClr val="C00000"/>
                    </a:solidFill>
                  </a:rPr>
                  <a:t> </a:t>
                </a:r>
              </a:p>
            </p:txBody>
          </p:sp>
          <p:sp>
            <p:nvSpPr>
              <p:cNvPr id="23" name="TextBox 22">
                <a:extLst>
                  <a:ext uri="{FF2B5EF4-FFF2-40B4-BE49-F238E27FC236}">
                    <a16:creationId xmlns:a16="http://schemas.microsoft.com/office/drawing/2014/main" id="{5F9C6186-2664-CA4A-86AD-3F84BDC9089F}"/>
                  </a:ext>
                </a:extLst>
              </p:cNvPr>
              <p:cNvSpPr txBox="1"/>
              <p:nvPr/>
            </p:nvSpPr>
            <p:spPr>
              <a:xfrm>
                <a:off x="4021806" y="2100411"/>
                <a:ext cx="4125188" cy="461665"/>
              </a:xfrm>
              <a:prstGeom prst="rect">
                <a:avLst/>
              </a:prstGeom>
              <a:noFill/>
            </p:spPr>
            <p:txBody>
              <a:bodyPr wrap="square" rtlCol="0">
                <a:spAutoFit/>
              </a:bodyPr>
              <a:lstStyle/>
              <a:p>
                <a:pPr algn="ctr"/>
                <a:r>
                  <a:rPr lang="en-US" sz="2400" b="1" dirty="0"/>
                  <a:t>Wrong Password</a:t>
                </a:r>
              </a:p>
            </p:txBody>
          </p:sp>
          <p:sp>
            <p:nvSpPr>
              <p:cNvPr id="24" name="TextBox 23">
                <a:hlinkClick r:id="rId2" action="ppaction://hlinksldjump"/>
                <a:extLst>
                  <a:ext uri="{FF2B5EF4-FFF2-40B4-BE49-F238E27FC236}">
                    <a16:creationId xmlns:a16="http://schemas.microsoft.com/office/drawing/2014/main" id="{7799DD3C-C2AE-2E44-80E2-BFB4FB7C1673}"/>
                  </a:ext>
                </a:extLst>
              </p:cNvPr>
              <p:cNvSpPr txBox="1"/>
              <p:nvPr/>
            </p:nvSpPr>
            <p:spPr>
              <a:xfrm>
                <a:off x="3805330" y="4135664"/>
                <a:ext cx="333551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Forget Password? -&gt; </a:t>
                </a:r>
                <a:r>
                  <a:rPr lang="en-US" b="1" dirty="0">
                    <a:solidFill>
                      <a:schemeClr val="accent1"/>
                    </a:solidFill>
                  </a:rPr>
                  <a:t>Reset</a:t>
                </a:r>
              </a:p>
            </p:txBody>
          </p:sp>
        </p:grpSp>
        <p:sp>
          <p:nvSpPr>
            <p:cNvPr id="19" name="TextBox 18">
              <a:hlinkClick r:id="rId3" action="ppaction://hlinksldjump"/>
              <a:extLst>
                <a:ext uri="{FF2B5EF4-FFF2-40B4-BE49-F238E27FC236}">
                  <a16:creationId xmlns:a16="http://schemas.microsoft.com/office/drawing/2014/main" id="{0CCD8D1D-5911-454D-A0A0-287B9D972341}"/>
                </a:ext>
              </a:extLst>
            </p:cNvPr>
            <p:cNvSpPr txBox="1"/>
            <p:nvPr/>
          </p:nvSpPr>
          <p:spPr>
            <a:xfrm>
              <a:off x="4080219" y="4549669"/>
              <a:ext cx="250146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Don’t Know -&gt; </a:t>
              </a:r>
              <a:r>
                <a:rPr lang="en-US" b="1" dirty="0">
                  <a:solidFill>
                    <a:schemeClr val="accent1"/>
                  </a:solidFill>
                </a:rPr>
                <a:t>Help</a:t>
              </a:r>
            </a:p>
          </p:txBody>
        </p:sp>
      </p:grpSp>
      <p:pic>
        <p:nvPicPr>
          <p:cNvPr id="25" name="crossmark">
            <a:hlinkClick r:id="" action="ppaction://hlinkshowjump?jump=nextslide"/>
            <a:extLst>
              <a:ext uri="{FF2B5EF4-FFF2-40B4-BE49-F238E27FC236}">
                <a16:creationId xmlns:a16="http://schemas.microsoft.com/office/drawing/2014/main" id="{0A87A40F-0717-9647-8705-314F532631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4036315" y="1368398"/>
            <a:ext cx="206357" cy="206357"/>
          </a:xfrm>
          <a:prstGeom prst="rect">
            <a:avLst/>
          </a:prstGeom>
        </p:spPr>
      </p:pic>
      <p:sp>
        <p:nvSpPr>
          <p:cNvPr id="26" name="log in">
            <a:extLst>
              <a:ext uri="{FF2B5EF4-FFF2-40B4-BE49-F238E27FC236}">
                <a16:creationId xmlns:a16="http://schemas.microsoft.com/office/drawing/2014/main" id="{3843FFBD-97B5-284F-B7ED-43E07B37672D}"/>
              </a:ext>
            </a:extLst>
          </p:cNvPr>
          <p:cNvSpPr/>
          <p:nvPr/>
        </p:nvSpPr>
        <p:spPr>
          <a:xfrm>
            <a:off x="4625722" y="5490502"/>
            <a:ext cx="2501462"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Log in</a:t>
            </a:r>
          </a:p>
        </p:txBody>
      </p:sp>
      <p:sp>
        <p:nvSpPr>
          <p:cNvPr id="27" name="TextBox 26">
            <a:extLst>
              <a:ext uri="{FF2B5EF4-FFF2-40B4-BE49-F238E27FC236}">
                <a16:creationId xmlns:a16="http://schemas.microsoft.com/office/drawing/2014/main" id="{52CD7455-6313-3E4A-947D-CC2B403EE10A}"/>
              </a:ext>
            </a:extLst>
          </p:cNvPr>
          <p:cNvSpPr txBox="1"/>
          <p:nvPr/>
        </p:nvSpPr>
        <p:spPr>
          <a:xfrm>
            <a:off x="326591" y="632178"/>
            <a:ext cx="2935111" cy="646331"/>
          </a:xfrm>
          <a:prstGeom prst="rect">
            <a:avLst/>
          </a:prstGeom>
          <a:noFill/>
        </p:spPr>
        <p:txBody>
          <a:bodyPr wrap="square" rtlCol="0">
            <a:spAutoFit/>
          </a:bodyPr>
          <a:lstStyle/>
          <a:p>
            <a:r>
              <a:rPr lang="en-US" b="1" dirty="0">
                <a:solidFill>
                  <a:schemeClr val="accent1">
                    <a:lumMod val="75000"/>
                  </a:schemeClr>
                </a:solidFill>
              </a:rPr>
              <a:t>// if user type wrong password…</a:t>
            </a:r>
          </a:p>
        </p:txBody>
      </p:sp>
      <p:sp>
        <p:nvSpPr>
          <p:cNvPr id="28" name="TextBox 27">
            <a:extLst>
              <a:ext uri="{FF2B5EF4-FFF2-40B4-BE49-F238E27FC236}">
                <a16:creationId xmlns:a16="http://schemas.microsoft.com/office/drawing/2014/main" id="{ADFAEACB-1050-DE43-B51D-9CED87290A40}"/>
              </a:ext>
            </a:extLst>
          </p:cNvPr>
          <p:cNvSpPr txBox="1"/>
          <p:nvPr/>
        </p:nvSpPr>
        <p:spPr>
          <a:xfrm flipH="1">
            <a:off x="4569064" y="5019271"/>
            <a:ext cx="2735486" cy="369332"/>
          </a:xfrm>
          <a:prstGeom prst="rect">
            <a:avLst/>
          </a:prstGeom>
          <a:noFill/>
        </p:spPr>
        <p:txBody>
          <a:bodyPr wrap="square" rtlCol="0">
            <a:spAutoFit/>
          </a:bodyPr>
          <a:lstStyle/>
          <a:p>
            <a:r>
              <a:rPr lang="en-US" dirty="0">
                <a:solidFill>
                  <a:schemeClr val="accent1">
                    <a:lumMod val="75000"/>
                  </a:schemeClr>
                </a:solidFill>
              </a:rPr>
              <a:t>// click login</a:t>
            </a:r>
          </a:p>
        </p:txBody>
      </p:sp>
      <p:sp>
        <p:nvSpPr>
          <p:cNvPr id="29" name="TextBox 28">
            <a:extLst>
              <a:ext uri="{FF2B5EF4-FFF2-40B4-BE49-F238E27FC236}">
                <a16:creationId xmlns:a16="http://schemas.microsoft.com/office/drawing/2014/main" id="{BE076A37-37DC-094A-A064-031F2ABF52D2}"/>
              </a:ext>
            </a:extLst>
          </p:cNvPr>
          <p:cNvSpPr txBox="1"/>
          <p:nvPr/>
        </p:nvSpPr>
        <p:spPr>
          <a:xfrm flipH="1">
            <a:off x="4242672" y="1304350"/>
            <a:ext cx="2735486" cy="369332"/>
          </a:xfrm>
          <a:prstGeom prst="rect">
            <a:avLst/>
          </a:prstGeom>
          <a:noFill/>
        </p:spPr>
        <p:txBody>
          <a:bodyPr wrap="square" rtlCol="0">
            <a:spAutoFit/>
          </a:bodyPr>
          <a:lstStyle/>
          <a:p>
            <a:r>
              <a:rPr lang="en-US" dirty="0">
                <a:solidFill>
                  <a:schemeClr val="accent1">
                    <a:lumMod val="75000"/>
                  </a:schemeClr>
                </a:solidFill>
              </a:rPr>
              <a:t>// close it</a:t>
            </a:r>
          </a:p>
        </p:txBody>
      </p:sp>
    </p:spTree>
    <p:extLst>
      <p:ext uri="{BB962C8B-B14F-4D97-AF65-F5344CB8AC3E}">
        <p14:creationId xmlns:p14="http://schemas.microsoft.com/office/powerpoint/2010/main" val="413279499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6"/>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4"/>
                                        </p:tgtEl>
                                        <p:attrNameLst>
                                          <p:attrName>fillcolor</p:attrName>
                                        </p:attrNameLst>
                                      </p:cBhvr>
                                      <p:to>
                                        <a:srgbClr val="F23D0F"/>
                                      </p:to>
                                    </p:animClr>
                                    <p:set>
                                      <p:cBhvr>
                                        <p:cTn id="13" dur="500" fill="hold"/>
                                        <p:tgtEl>
                                          <p:spTgt spid="4"/>
                                        </p:tgtEl>
                                        <p:attrNameLst>
                                          <p:attrName>fill.type</p:attrName>
                                        </p:attrNameLst>
                                      </p:cBhvr>
                                      <p:to>
                                        <p:strVal val="solid"/>
                                      </p:to>
                                    </p:set>
                                    <p:set>
                                      <p:cBhvr>
                                        <p:cTn id="14" dur="500" fill="hold"/>
                                        <p:tgtEl>
                                          <p:spTgt spid="4"/>
                                        </p:tgtEl>
                                        <p:attrNameLst>
                                          <p:attrName>fill.on</p:attrName>
                                        </p:attrNameLst>
                                      </p:cBhvr>
                                      <p:to>
                                        <p:strVal val="true"/>
                                      </p:to>
                                    </p:set>
                                  </p:childTnLst>
                                </p:cTn>
                              </p:par>
                            </p:childTnLst>
                          </p:cTn>
                        </p:par>
                      </p:childTnLst>
                    </p:cTn>
                  </p:par>
                </p:childTnLst>
              </p:cTn>
              <p:nextCondLst>
                <p:cond evt="onClick" delay="0">
                  <p:tgtEl>
                    <p:spTgt spid="26"/>
                  </p:tgtEl>
                </p:cond>
              </p:nextCondLst>
            </p:seq>
          </p:childTnLst>
        </p:cTn>
      </p:par>
    </p:tnLst>
    <p:bldLst>
      <p:bldP spid="2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B31EE-99BB-E54C-A5F0-0C3AF656BDF0}"/>
              </a:ext>
            </a:extLst>
          </p:cNvPr>
          <p:cNvSpPr txBox="1"/>
          <p:nvPr/>
        </p:nvSpPr>
        <p:spPr>
          <a:xfrm>
            <a:off x="137891" y="732513"/>
            <a:ext cx="2203039" cy="584775"/>
          </a:xfrm>
          <a:prstGeom prst="rect">
            <a:avLst/>
          </a:prstGeom>
          <a:noFill/>
        </p:spPr>
        <p:txBody>
          <a:bodyPr wrap="none" rtlCol="0">
            <a:spAutoFit/>
          </a:bodyPr>
          <a:lstStyle/>
          <a:p>
            <a:r>
              <a:rPr lang="en-US" sz="3200" b="1" u="sng" dirty="0"/>
              <a:t>Notification</a:t>
            </a:r>
          </a:p>
        </p:txBody>
      </p:sp>
      <p:sp>
        <p:nvSpPr>
          <p:cNvPr id="12" name="Rectangle 11">
            <a:extLst>
              <a:ext uri="{FF2B5EF4-FFF2-40B4-BE49-F238E27FC236}">
                <a16:creationId xmlns:a16="http://schemas.microsoft.com/office/drawing/2014/main" id="{C217477D-9BD3-8841-A374-CFB97C392E77}"/>
              </a:ext>
            </a:extLst>
          </p:cNvPr>
          <p:cNvSpPr/>
          <p:nvPr/>
        </p:nvSpPr>
        <p:spPr>
          <a:xfrm>
            <a:off x="0" y="1566326"/>
            <a:ext cx="12192000" cy="53008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endParaRPr>
          </a:p>
        </p:txBody>
      </p:sp>
      <p:sp>
        <p:nvSpPr>
          <p:cNvPr id="3" name="TextBox 2">
            <a:hlinkClick r:id="" action="ppaction://hlinkshowjump?jump=nextslide"/>
            <a:extLst>
              <a:ext uri="{FF2B5EF4-FFF2-40B4-BE49-F238E27FC236}">
                <a16:creationId xmlns:a16="http://schemas.microsoft.com/office/drawing/2014/main" id="{B1C595FE-FC47-864E-92E7-30BD37C7315C}"/>
              </a:ext>
            </a:extLst>
          </p:cNvPr>
          <p:cNvSpPr txBox="1"/>
          <p:nvPr/>
        </p:nvSpPr>
        <p:spPr>
          <a:xfrm>
            <a:off x="137891" y="1889566"/>
            <a:ext cx="8491427" cy="461665"/>
          </a:xfrm>
          <a:prstGeom prst="rect">
            <a:avLst/>
          </a:prstGeom>
          <a:noFill/>
          <a:ln>
            <a:noFill/>
          </a:ln>
        </p:spPr>
        <p:txBody>
          <a:bodyPr wrap="none" rtlCol="0" anchor="ctr">
            <a:spAutoFit/>
          </a:bodyPr>
          <a:lstStyle/>
          <a:p>
            <a:pPr marL="285750" indent="-285750">
              <a:buFont typeface="Arial" panose="020B0604020202020204" pitchFamily="34" charset="0"/>
              <a:buChar char="•"/>
            </a:pPr>
            <a:r>
              <a:rPr lang="en-US" sz="2400" dirty="0">
                <a:solidFill>
                  <a:schemeClr val="tx1"/>
                </a:solidFill>
              </a:rPr>
              <a:t>Response from Ross </a:t>
            </a:r>
            <a:r>
              <a:rPr lang="en-US" sz="2400" dirty="0"/>
              <a:t>for</a:t>
            </a:r>
            <a:r>
              <a:rPr lang="en-US" sz="2400" dirty="0">
                <a:solidFill>
                  <a:schemeClr val="tx1"/>
                </a:solidFill>
              </a:rPr>
              <a:t> your Question (13:05 24/10/2019) -&gt; </a:t>
            </a:r>
            <a:r>
              <a:rPr lang="en-US" sz="2400" dirty="0">
                <a:solidFill>
                  <a:schemeClr val="accent1"/>
                </a:solidFill>
              </a:rPr>
              <a:t>Go</a:t>
            </a:r>
            <a:endParaRPr lang="en-US" sz="2400" dirty="0">
              <a:solidFill>
                <a:schemeClr val="tx1"/>
              </a:solidFill>
            </a:endParaRPr>
          </a:p>
        </p:txBody>
      </p:sp>
      <p:grpSp>
        <p:nvGrpSpPr>
          <p:cNvPr id="13" name="Group 12">
            <a:extLst>
              <a:ext uri="{FF2B5EF4-FFF2-40B4-BE49-F238E27FC236}">
                <a16:creationId xmlns:a16="http://schemas.microsoft.com/office/drawing/2014/main" id="{058C1B8D-9411-9A46-90C8-35095314DE6B}"/>
              </a:ext>
            </a:extLst>
          </p:cNvPr>
          <p:cNvGrpSpPr/>
          <p:nvPr/>
        </p:nvGrpSpPr>
        <p:grpSpPr>
          <a:xfrm>
            <a:off x="-5241" y="0"/>
            <a:ext cx="12186731" cy="483476"/>
            <a:chOff x="-5242" y="0"/>
            <a:chExt cx="12186731" cy="483476"/>
          </a:xfrm>
        </p:grpSpPr>
        <p:grpSp>
          <p:nvGrpSpPr>
            <p:cNvPr id="14" name="Group 13">
              <a:extLst>
                <a:ext uri="{FF2B5EF4-FFF2-40B4-BE49-F238E27FC236}">
                  <a16:creationId xmlns:a16="http://schemas.microsoft.com/office/drawing/2014/main" id="{25F75ED5-F4AC-D341-9602-6EC27D75E2E0}"/>
                </a:ext>
              </a:extLst>
            </p:cNvPr>
            <p:cNvGrpSpPr/>
            <p:nvPr/>
          </p:nvGrpSpPr>
          <p:grpSpPr>
            <a:xfrm>
              <a:off x="-5242" y="0"/>
              <a:ext cx="12186731" cy="483476"/>
              <a:chOff x="-5242" y="0"/>
              <a:chExt cx="12186731" cy="483476"/>
            </a:xfrm>
          </p:grpSpPr>
          <p:sp>
            <p:nvSpPr>
              <p:cNvPr id="16" name="Rectangle 15">
                <a:extLst>
                  <a:ext uri="{FF2B5EF4-FFF2-40B4-BE49-F238E27FC236}">
                    <a16:creationId xmlns:a16="http://schemas.microsoft.com/office/drawing/2014/main" id="{98E86E0C-B64A-4445-A1FB-3EAF6789C7B8}"/>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hlinkClick r:id="rId2" action="ppaction://hlinksldjump"/>
                <a:extLst>
                  <a:ext uri="{FF2B5EF4-FFF2-40B4-BE49-F238E27FC236}">
                    <a16:creationId xmlns:a16="http://schemas.microsoft.com/office/drawing/2014/main" id="{3D7225DE-1D65-2746-9034-30E5B5411F4A}"/>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18" name="Rectangle 17">
                <a:hlinkClick r:id="rId3" action="ppaction://hlinksldjump"/>
                <a:extLst>
                  <a:ext uri="{FF2B5EF4-FFF2-40B4-BE49-F238E27FC236}">
                    <a16:creationId xmlns:a16="http://schemas.microsoft.com/office/drawing/2014/main" id="{14490EF6-094B-6F47-B769-6A0C1FABBABA}"/>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19" name="Rectangle 18">
                <a:hlinkClick r:id="rId4" action="ppaction://hlinksldjump"/>
                <a:extLst>
                  <a:ext uri="{FF2B5EF4-FFF2-40B4-BE49-F238E27FC236}">
                    <a16:creationId xmlns:a16="http://schemas.microsoft.com/office/drawing/2014/main" id="{C7C4F2DD-6484-FE44-8810-A60EA5ECE10A}"/>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20" name="UserAccountButton">
                <a:extLst>
                  <a:ext uri="{FF2B5EF4-FFF2-40B4-BE49-F238E27FC236}">
                    <a16:creationId xmlns:a16="http://schemas.microsoft.com/office/drawing/2014/main" id="{E79BDF66-80C1-EB49-B4BF-DB1E47C21661}"/>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Hi Linda</a:t>
                </a:r>
              </a:p>
            </p:txBody>
          </p:sp>
        </p:grpSp>
        <p:sp>
          <p:nvSpPr>
            <p:cNvPr id="15" name="Rectangle 14">
              <a:hlinkClick r:id="rId5" action="ppaction://hlinksldjump"/>
              <a:extLst>
                <a:ext uri="{FF2B5EF4-FFF2-40B4-BE49-F238E27FC236}">
                  <a16:creationId xmlns:a16="http://schemas.microsoft.com/office/drawing/2014/main" id="{C5147DAB-44B9-7649-8984-7906C9BF0C77}"/>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23" name="TextBox 22">
            <a:hlinkClick r:id="" action="ppaction://hlinkshowjump?jump=nextslide"/>
            <a:extLst>
              <a:ext uri="{FF2B5EF4-FFF2-40B4-BE49-F238E27FC236}">
                <a16:creationId xmlns:a16="http://schemas.microsoft.com/office/drawing/2014/main" id="{472B180C-5C38-164F-8BF9-FA97A7479F16}"/>
              </a:ext>
            </a:extLst>
          </p:cNvPr>
          <p:cNvSpPr txBox="1"/>
          <p:nvPr/>
        </p:nvSpPr>
        <p:spPr>
          <a:xfrm>
            <a:off x="4837638" y="2351231"/>
            <a:ext cx="4005489" cy="400110"/>
          </a:xfrm>
          <a:prstGeom prst="rect">
            <a:avLst/>
          </a:prstGeom>
          <a:noFill/>
        </p:spPr>
        <p:txBody>
          <a:bodyPr wrap="square" rtlCol="0">
            <a:spAutoFit/>
          </a:bodyPr>
          <a:lstStyle/>
          <a:p>
            <a:pPr algn="ctr"/>
            <a:r>
              <a:rPr lang="en-US" sz="2000" b="1" dirty="0">
                <a:solidFill>
                  <a:schemeClr val="accent1"/>
                </a:solidFill>
              </a:rPr>
              <a:t>//  Click Here </a:t>
            </a:r>
            <a:r>
              <a:rPr lang="ja-JP" altLang="en-US" sz="2000" b="1">
                <a:solidFill>
                  <a:schemeClr val="accent1"/>
                </a:solidFill>
              </a:rPr>
              <a:t>↗︎</a:t>
            </a:r>
            <a:endParaRPr lang="en-US" sz="2000" b="1" dirty="0">
              <a:solidFill>
                <a:schemeClr val="accent1"/>
              </a:solidFill>
            </a:endParaRPr>
          </a:p>
        </p:txBody>
      </p:sp>
    </p:spTree>
    <p:extLst>
      <p:ext uri="{BB962C8B-B14F-4D97-AF65-F5344CB8AC3E}">
        <p14:creationId xmlns:p14="http://schemas.microsoft.com/office/powerpoint/2010/main" val="3163798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4C4F54-6A89-B540-BFAA-091CE2325F59}"/>
              </a:ext>
            </a:extLst>
          </p:cNvPr>
          <p:cNvSpPr/>
          <p:nvPr/>
        </p:nvSpPr>
        <p:spPr>
          <a:xfrm>
            <a:off x="0" y="1566326"/>
            <a:ext cx="12192000" cy="53008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20">
            <a:extLst>
              <a:ext uri="{FF2B5EF4-FFF2-40B4-BE49-F238E27FC236}">
                <a16:creationId xmlns:a16="http://schemas.microsoft.com/office/drawing/2014/main" id="{FC3D58EB-8A40-6B48-8F03-633B61811398}"/>
              </a:ext>
            </a:extLst>
          </p:cNvPr>
          <p:cNvSpPr/>
          <p:nvPr/>
        </p:nvSpPr>
        <p:spPr>
          <a:xfrm>
            <a:off x="126123" y="2230677"/>
            <a:ext cx="6295696" cy="756744"/>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Q: ------ ?</a:t>
            </a:r>
          </a:p>
        </p:txBody>
      </p:sp>
      <p:sp>
        <p:nvSpPr>
          <p:cNvPr id="70" name="Rounded Rectangle 69">
            <a:extLst>
              <a:ext uri="{FF2B5EF4-FFF2-40B4-BE49-F238E27FC236}">
                <a16:creationId xmlns:a16="http://schemas.microsoft.com/office/drawing/2014/main" id="{10564042-F5F9-CE4C-81E0-73AAB48756BF}"/>
              </a:ext>
            </a:extLst>
          </p:cNvPr>
          <p:cNvSpPr/>
          <p:nvPr/>
        </p:nvSpPr>
        <p:spPr>
          <a:xfrm>
            <a:off x="126122" y="3168512"/>
            <a:ext cx="6295697" cy="123522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 </a:t>
            </a:r>
          </a:p>
          <a:p>
            <a:r>
              <a:rPr lang="en-US" dirty="0">
                <a:solidFill>
                  <a:schemeClr val="tx1"/>
                </a:solidFill>
              </a:rPr>
              <a:t>-------------</a:t>
            </a:r>
          </a:p>
          <a:p>
            <a:r>
              <a:rPr lang="en-US" dirty="0">
                <a:solidFill>
                  <a:schemeClr val="tx1"/>
                </a:solidFill>
              </a:rPr>
              <a:t>-------</a:t>
            </a:r>
          </a:p>
        </p:txBody>
      </p:sp>
      <p:sp>
        <p:nvSpPr>
          <p:cNvPr id="25" name="Rectangle 24">
            <a:extLst>
              <a:ext uri="{FF2B5EF4-FFF2-40B4-BE49-F238E27FC236}">
                <a16:creationId xmlns:a16="http://schemas.microsoft.com/office/drawing/2014/main" id="{B0F6E119-8C1B-8540-A757-607679B0FFFE}"/>
              </a:ext>
            </a:extLst>
          </p:cNvPr>
          <p:cNvSpPr/>
          <p:nvPr/>
        </p:nvSpPr>
        <p:spPr>
          <a:xfrm>
            <a:off x="10321157" y="5971697"/>
            <a:ext cx="1860332" cy="901760"/>
          </a:xfrm>
          <a:prstGeom prst="rect">
            <a:avLst/>
          </a:prstGeom>
          <a:solidFill>
            <a:srgbClr val="DCC2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Respond</a:t>
            </a:r>
          </a:p>
        </p:txBody>
      </p:sp>
      <p:sp>
        <p:nvSpPr>
          <p:cNvPr id="35" name="Rectangle 34">
            <a:extLst>
              <a:ext uri="{FF2B5EF4-FFF2-40B4-BE49-F238E27FC236}">
                <a16:creationId xmlns:a16="http://schemas.microsoft.com/office/drawing/2014/main" id="{525FBA11-FE06-7544-A231-01E6591BF824}"/>
              </a:ext>
            </a:extLst>
          </p:cNvPr>
          <p:cNvSpPr/>
          <p:nvPr/>
        </p:nvSpPr>
        <p:spPr>
          <a:xfrm>
            <a:off x="0" y="5971698"/>
            <a:ext cx="10300136" cy="9017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67" name="Graphic 66">
            <a:extLst>
              <a:ext uri="{FF2B5EF4-FFF2-40B4-BE49-F238E27FC236}">
                <a16:creationId xmlns:a16="http://schemas.microsoft.com/office/drawing/2014/main" id="{368907D1-9814-A848-A596-BBC108E5C9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53296" y="6472714"/>
            <a:ext cx="346840" cy="344664"/>
          </a:xfrm>
          <a:prstGeom prst="rect">
            <a:avLst/>
          </a:prstGeom>
        </p:spPr>
      </p:pic>
      <p:pic>
        <p:nvPicPr>
          <p:cNvPr id="73" name="Graphic 72">
            <a:extLst>
              <a:ext uri="{FF2B5EF4-FFF2-40B4-BE49-F238E27FC236}">
                <a16:creationId xmlns:a16="http://schemas.microsoft.com/office/drawing/2014/main" id="{A5EA2D12-C542-B542-B7DA-0CE51A5117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60686" y="3330076"/>
            <a:ext cx="882653" cy="882653"/>
          </a:xfrm>
          <a:prstGeom prst="rect">
            <a:avLst/>
          </a:prstGeom>
        </p:spPr>
      </p:pic>
      <p:sp>
        <p:nvSpPr>
          <p:cNvPr id="74" name="TextBox 73">
            <a:extLst>
              <a:ext uri="{FF2B5EF4-FFF2-40B4-BE49-F238E27FC236}">
                <a16:creationId xmlns:a16="http://schemas.microsoft.com/office/drawing/2014/main" id="{14336B48-ECA8-B344-8F7E-29607BE7229F}"/>
              </a:ext>
            </a:extLst>
          </p:cNvPr>
          <p:cNvSpPr txBox="1"/>
          <p:nvPr/>
        </p:nvSpPr>
        <p:spPr>
          <a:xfrm>
            <a:off x="8481847" y="1682108"/>
            <a:ext cx="1366345" cy="369332"/>
          </a:xfrm>
          <a:prstGeom prst="rect">
            <a:avLst/>
          </a:prstGeom>
          <a:noFill/>
        </p:spPr>
        <p:txBody>
          <a:bodyPr wrap="square" rtlCol="0">
            <a:spAutoFit/>
          </a:bodyPr>
          <a:lstStyle/>
          <a:p>
            <a:pPr algn="ctr"/>
            <a:r>
              <a:rPr lang="en-US" u="sng" dirty="0"/>
              <a:t>Issuer</a:t>
            </a:r>
          </a:p>
        </p:txBody>
      </p:sp>
      <p:sp>
        <p:nvSpPr>
          <p:cNvPr id="75" name="TextBox 74">
            <a:extLst>
              <a:ext uri="{FF2B5EF4-FFF2-40B4-BE49-F238E27FC236}">
                <a16:creationId xmlns:a16="http://schemas.microsoft.com/office/drawing/2014/main" id="{E2D23446-9959-B746-B018-D1D98B50FF35}"/>
              </a:ext>
            </a:extLst>
          </p:cNvPr>
          <p:cNvSpPr txBox="1"/>
          <p:nvPr/>
        </p:nvSpPr>
        <p:spPr>
          <a:xfrm>
            <a:off x="8481848" y="2383398"/>
            <a:ext cx="1366345" cy="369332"/>
          </a:xfrm>
          <a:prstGeom prst="rect">
            <a:avLst/>
          </a:prstGeom>
          <a:noFill/>
        </p:spPr>
        <p:txBody>
          <a:bodyPr wrap="square" rtlCol="0">
            <a:spAutoFit/>
          </a:bodyPr>
          <a:lstStyle/>
          <a:p>
            <a:pPr algn="ctr"/>
            <a:r>
              <a:rPr lang="en-US" dirty="0"/>
              <a:t>Linda</a:t>
            </a:r>
          </a:p>
        </p:txBody>
      </p:sp>
      <p:sp>
        <p:nvSpPr>
          <p:cNvPr id="76" name="Action Button: Back or Previous 75">
            <a:hlinkClick r:id="rId6" action="ppaction://hlinksldjump" highlightClick="1"/>
            <a:extLst>
              <a:ext uri="{FF2B5EF4-FFF2-40B4-BE49-F238E27FC236}">
                <a16:creationId xmlns:a16="http://schemas.microsoft.com/office/drawing/2014/main" id="{EB7551F6-CCD6-1241-8CBA-D2AA10A27C15}"/>
              </a:ext>
            </a:extLst>
          </p:cNvPr>
          <p:cNvSpPr/>
          <p:nvPr/>
        </p:nvSpPr>
        <p:spPr>
          <a:xfrm>
            <a:off x="126123" y="1660719"/>
            <a:ext cx="378374" cy="369332"/>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4ED76475-CC66-5149-9BD1-714731E0C8BB}"/>
              </a:ext>
            </a:extLst>
          </p:cNvPr>
          <p:cNvSpPr txBox="1"/>
          <p:nvPr/>
        </p:nvSpPr>
        <p:spPr>
          <a:xfrm>
            <a:off x="504497" y="1668789"/>
            <a:ext cx="693683" cy="369332"/>
          </a:xfrm>
          <a:prstGeom prst="rect">
            <a:avLst/>
          </a:prstGeom>
          <a:noFill/>
        </p:spPr>
        <p:txBody>
          <a:bodyPr wrap="square" rtlCol="0">
            <a:spAutoFit/>
          </a:bodyPr>
          <a:lstStyle/>
          <a:p>
            <a:r>
              <a:rPr lang="en-US" dirty="0"/>
              <a:t>Back</a:t>
            </a:r>
          </a:p>
        </p:txBody>
      </p:sp>
      <p:sp>
        <p:nvSpPr>
          <p:cNvPr id="78" name="TextBox 77">
            <a:extLst>
              <a:ext uri="{FF2B5EF4-FFF2-40B4-BE49-F238E27FC236}">
                <a16:creationId xmlns:a16="http://schemas.microsoft.com/office/drawing/2014/main" id="{F9C64D6D-E948-0D40-BBA8-15B638CD2F27}"/>
              </a:ext>
            </a:extLst>
          </p:cNvPr>
          <p:cNvSpPr txBox="1"/>
          <p:nvPr/>
        </p:nvSpPr>
        <p:spPr>
          <a:xfrm>
            <a:off x="6963103" y="1682108"/>
            <a:ext cx="1366345" cy="369332"/>
          </a:xfrm>
          <a:prstGeom prst="rect">
            <a:avLst/>
          </a:prstGeom>
          <a:noFill/>
        </p:spPr>
        <p:txBody>
          <a:bodyPr wrap="square" rtlCol="0">
            <a:spAutoFit/>
          </a:bodyPr>
          <a:lstStyle/>
          <a:p>
            <a:r>
              <a:rPr lang="en-US" u="sng" dirty="0"/>
              <a:t>Posted Date</a:t>
            </a:r>
          </a:p>
        </p:txBody>
      </p:sp>
      <p:sp>
        <p:nvSpPr>
          <p:cNvPr id="79" name="TextBox 78">
            <a:extLst>
              <a:ext uri="{FF2B5EF4-FFF2-40B4-BE49-F238E27FC236}">
                <a16:creationId xmlns:a16="http://schemas.microsoft.com/office/drawing/2014/main" id="{7472E532-70A8-EF4F-9066-2B01A1A1FADE}"/>
              </a:ext>
            </a:extLst>
          </p:cNvPr>
          <p:cNvSpPr txBox="1"/>
          <p:nvPr/>
        </p:nvSpPr>
        <p:spPr>
          <a:xfrm>
            <a:off x="6632028" y="2368868"/>
            <a:ext cx="1902371" cy="369332"/>
          </a:xfrm>
          <a:prstGeom prst="rect">
            <a:avLst/>
          </a:prstGeom>
          <a:noFill/>
        </p:spPr>
        <p:txBody>
          <a:bodyPr wrap="square" rtlCol="0">
            <a:spAutoFit/>
          </a:bodyPr>
          <a:lstStyle/>
          <a:p>
            <a:r>
              <a:rPr lang="en-US" dirty="0"/>
              <a:t>13:05 24/10/2019</a:t>
            </a:r>
          </a:p>
        </p:txBody>
      </p:sp>
      <p:sp>
        <p:nvSpPr>
          <p:cNvPr id="82" name="TextBox 81">
            <a:extLst>
              <a:ext uri="{FF2B5EF4-FFF2-40B4-BE49-F238E27FC236}">
                <a16:creationId xmlns:a16="http://schemas.microsoft.com/office/drawing/2014/main" id="{518B51F0-3868-2348-94B3-BB71A987EB80}"/>
              </a:ext>
            </a:extLst>
          </p:cNvPr>
          <p:cNvSpPr txBox="1"/>
          <p:nvPr/>
        </p:nvSpPr>
        <p:spPr>
          <a:xfrm>
            <a:off x="6632027" y="3584156"/>
            <a:ext cx="1902371" cy="369332"/>
          </a:xfrm>
          <a:prstGeom prst="rect">
            <a:avLst/>
          </a:prstGeom>
          <a:noFill/>
        </p:spPr>
        <p:txBody>
          <a:bodyPr wrap="square" rtlCol="0">
            <a:spAutoFit/>
          </a:bodyPr>
          <a:lstStyle/>
          <a:p>
            <a:r>
              <a:rPr lang="en-US" dirty="0"/>
              <a:t>14:14 25/11/2019</a:t>
            </a:r>
          </a:p>
        </p:txBody>
      </p:sp>
      <p:sp>
        <p:nvSpPr>
          <p:cNvPr id="84" name="TextBox 83">
            <a:extLst>
              <a:ext uri="{FF2B5EF4-FFF2-40B4-BE49-F238E27FC236}">
                <a16:creationId xmlns:a16="http://schemas.microsoft.com/office/drawing/2014/main" id="{13D37508-91AE-1840-AF96-A6AA99074015}"/>
              </a:ext>
            </a:extLst>
          </p:cNvPr>
          <p:cNvSpPr txBox="1"/>
          <p:nvPr/>
        </p:nvSpPr>
        <p:spPr>
          <a:xfrm>
            <a:off x="8481846" y="3602667"/>
            <a:ext cx="1366345" cy="369332"/>
          </a:xfrm>
          <a:prstGeom prst="rect">
            <a:avLst/>
          </a:prstGeom>
          <a:noFill/>
        </p:spPr>
        <p:txBody>
          <a:bodyPr wrap="square" rtlCol="0">
            <a:spAutoFit/>
          </a:bodyPr>
          <a:lstStyle/>
          <a:p>
            <a:pPr algn="ctr"/>
            <a:r>
              <a:rPr lang="en-US" dirty="0"/>
              <a:t>Ross</a:t>
            </a:r>
          </a:p>
        </p:txBody>
      </p:sp>
      <p:grpSp>
        <p:nvGrpSpPr>
          <p:cNvPr id="36" name="Group 35">
            <a:extLst>
              <a:ext uri="{FF2B5EF4-FFF2-40B4-BE49-F238E27FC236}">
                <a16:creationId xmlns:a16="http://schemas.microsoft.com/office/drawing/2014/main" id="{23DD7BCB-C7FE-AA45-BB6D-77BC4D99B0F0}"/>
              </a:ext>
            </a:extLst>
          </p:cNvPr>
          <p:cNvGrpSpPr/>
          <p:nvPr/>
        </p:nvGrpSpPr>
        <p:grpSpPr>
          <a:xfrm>
            <a:off x="-5241" y="0"/>
            <a:ext cx="12186731" cy="483476"/>
            <a:chOff x="-5242" y="0"/>
            <a:chExt cx="12186731" cy="483476"/>
          </a:xfrm>
        </p:grpSpPr>
        <p:grpSp>
          <p:nvGrpSpPr>
            <p:cNvPr id="37" name="Group 36">
              <a:extLst>
                <a:ext uri="{FF2B5EF4-FFF2-40B4-BE49-F238E27FC236}">
                  <a16:creationId xmlns:a16="http://schemas.microsoft.com/office/drawing/2014/main" id="{B088913E-B6AF-8B4E-A76E-0DE440382212}"/>
                </a:ext>
              </a:extLst>
            </p:cNvPr>
            <p:cNvGrpSpPr/>
            <p:nvPr/>
          </p:nvGrpSpPr>
          <p:grpSpPr>
            <a:xfrm>
              <a:off x="-5242" y="0"/>
              <a:ext cx="12186731" cy="483476"/>
              <a:chOff x="-5242" y="0"/>
              <a:chExt cx="12186731" cy="483476"/>
            </a:xfrm>
          </p:grpSpPr>
          <p:sp>
            <p:nvSpPr>
              <p:cNvPr id="39" name="Rectangle 38">
                <a:extLst>
                  <a:ext uri="{FF2B5EF4-FFF2-40B4-BE49-F238E27FC236}">
                    <a16:creationId xmlns:a16="http://schemas.microsoft.com/office/drawing/2014/main" id="{1E8A66F7-60AA-6146-AFA2-20405255AAF9}"/>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hlinkClick r:id="rId7" action="ppaction://hlinksldjump"/>
                <a:extLst>
                  <a:ext uri="{FF2B5EF4-FFF2-40B4-BE49-F238E27FC236}">
                    <a16:creationId xmlns:a16="http://schemas.microsoft.com/office/drawing/2014/main" id="{35BA8B8A-86B7-BB4C-AC31-66E7B8CCA90B}"/>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41" name="Rectangle 40">
                <a:hlinkClick r:id="rId8" action="ppaction://hlinksldjump"/>
                <a:extLst>
                  <a:ext uri="{FF2B5EF4-FFF2-40B4-BE49-F238E27FC236}">
                    <a16:creationId xmlns:a16="http://schemas.microsoft.com/office/drawing/2014/main" id="{DA6A588D-9300-A643-802B-D9B4420B5EB8}"/>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42" name="Rectangle 41">
                <a:hlinkClick r:id="rId9" action="ppaction://hlinksldjump"/>
                <a:extLst>
                  <a:ext uri="{FF2B5EF4-FFF2-40B4-BE49-F238E27FC236}">
                    <a16:creationId xmlns:a16="http://schemas.microsoft.com/office/drawing/2014/main" id="{49E97553-AA08-4C4F-B51F-D665782200FD}"/>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Discussion Room</a:t>
                </a:r>
              </a:p>
            </p:txBody>
          </p:sp>
          <p:sp>
            <p:nvSpPr>
              <p:cNvPr id="43" name="UserAccountButton">
                <a:extLst>
                  <a:ext uri="{FF2B5EF4-FFF2-40B4-BE49-F238E27FC236}">
                    <a16:creationId xmlns:a16="http://schemas.microsoft.com/office/drawing/2014/main" id="{298182D6-7DF0-DF41-BB1B-500FE452AE6B}"/>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38" name="Rectangle 37">
              <a:hlinkClick r:id="rId10" action="ppaction://hlinksldjump"/>
              <a:extLst>
                <a:ext uri="{FF2B5EF4-FFF2-40B4-BE49-F238E27FC236}">
                  <a16:creationId xmlns:a16="http://schemas.microsoft.com/office/drawing/2014/main" id="{AB1A517E-897F-7543-A9AF-62FFD3B4DFCD}"/>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
        <p:nvSpPr>
          <p:cNvPr id="44" name="TextBox 43">
            <a:extLst>
              <a:ext uri="{FF2B5EF4-FFF2-40B4-BE49-F238E27FC236}">
                <a16:creationId xmlns:a16="http://schemas.microsoft.com/office/drawing/2014/main" id="{24169F5F-751B-3346-969B-C9C2885F7C7F}"/>
              </a:ext>
            </a:extLst>
          </p:cNvPr>
          <p:cNvSpPr txBox="1"/>
          <p:nvPr/>
        </p:nvSpPr>
        <p:spPr>
          <a:xfrm>
            <a:off x="-14509" y="510666"/>
            <a:ext cx="3347519" cy="646331"/>
          </a:xfrm>
          <a:prstGeom prst="rect">
            <a:avLst/>
          </a:prstGeom>
          <a:noFill/>
        </p:spPr>
        <p:txBody>
          <a:bodyPr wrap="none" rtlCol="0">
            <a:spAutoFit/>
          </a:bodyPr>
          <a:lstStyle/>
          <a:p>
            <a:r>
              <a:rPr lang="en-US" sz="3600" u="sng" dirty="0">
                <a:ln w="0"/>
                <a:effectLst>
                  <a:outerShdw blurRad="38100" dist="19050" dir="2700000" algn="tl" rotWithShape="0">
                    <a:schemeClr val="dk1">
                      <a:alpha val="40000"/>
                    </a:schemeClr>
                  </a:outerShdw>
                </a:effectLst>
              </a:rPr>
              <a:t>Discussion Room</a:t>
            </a:r>
          </a:p>
        </p:txBody>
      </p:sp>
      <p:sp>
        <p:nvSpPr>
          <p:cNvPr id="47" name="Rounded Rectangle 46">
            <a:extLst>
              <a:ext uri="{FF2B5EF4-FFF2-40B4-BE49-F238E27FC236}">
                <a16:creationId xmlns:a16="http://schemas.microsoft.com/office/drawing/2014/main" id="{EE9460B6-9082-7848-BE64-887AC62EE566}"/>
              </a:ext>
            </a:extLst>
          </p:cNvPr>
          <p:cNvSpPr/>
          <p:nvPr/>
        </p:nvSpPr>
        <p:spPr>
          <a:xfrm>
            <a:off x="201695" y="4770257"/>
            <a:ext cx="5071345" cy="1164917"/>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2000" b="1" dirty="0">
                <a:solidFill>
                  <a:schemeClr val="tx1"/>
                </a:solidFill>
              </a:rPr>
              <a:t>User receives notification when someone responds to the user’s question</a:t>
            </a:r>
          </a:p>
        </p:txBody>
      </p:sp>
      <p:sp>
        <p:nvSpPr>
          <p:cNvPr id="48" name="TextBox 47">
            <a:hlinkClick r:id="" action="ppaction://hlinkshowjump?jump=nextslide"/>
            <a:extLst>
              <a:ext uri="{FF2B5EF4-FFF2-40B4-BE49-F238E27FC236}">
                <a16:creationId xmlns:a16="http://schemas.microsoft.com/office/drawing/2014/main" id="{AF6CFC54-3048-3F4A-8F9A-ED4B78933086}"/>
              </a:ext>
            </a:extLst>
          </p:cNvPr>
          <p:cNvSpPr txBox="1"/>
          <p:nvPr/>
        </p:nvSpPr>
        <p:spPr>
          <a:xfrm>
            <a:off x="1050497" y="1577141"/>
            <a:ext cx="4005489" cy="707886"/>
          </a:xfrm>
          <a:prstGeom prst="rect">
            <a:avLst/>
          </a:prstGeom>
          <a:noFill/>
        </p:spPr>
        <p:txBody>
          <a:bodyPr wrap="square" rtlCol="0">
            <a:spAutoFit/>
          </a:bodyPr>
          <a:lstStyle/>
          <a:p>
            <a:pPr algn="ctr"/>
            <a:r>
              <a:rPr lang="en-US" sz="2000" b="1" dirty="0">
                <a:solidFill>
                  <a:schemeClr val="accent1"/>
                </a:solidFill>
              </a:rPr>
              <a:t>//  </a:t>
            </a:r>
            <a:r>
              <a:rPr lang="en-US" altLang="ja-JP" sz="2000" b="1" dirty="0">
                <a:solidFill>
                  <a:schemeClr val="accent1"/>
                </a:solidFill>
              </a:rPr>
              <a:t>← Go back to Discussion Room, Not Notification</a:t>
            </a:r>
            <a:endParaRPr lang="en-US" sz="2000" b="1" dirty="0">
              <a:solidFill>
                <a:schemeClr val="accent1"/>
              </a:solidFill>
            </a:endParaRPr>
          </a:p>
        </p:txBody>
      </p:sp>
      <p:sp>
        <p:nvSpPr>
          <p:cNvPr id="45" name="Round Same-side Corner of Rectangle 44">
            <a:extLst>
              <a:ext uri="{FF2B5EF4-FFF2-40B4-BE49-F238E27FC236}">
                <a16:creationId xmlns:a16="http://schemas.microsoft.com/office/drawing/2014/main" id="{2D092430-BBA6-2E45-BE5D-C27B434362E8}"/>
              </a:ext>
            </a:extLst>
          </p:cNvPr>
          <p:cNvSpPr/>
          <p:nvPr/>
        </p:nvSpPr>
        <p:spPr>
          <a:xfrm>
            <a:off x="7078" y="1156997"/>
            <a:ext cx="967923" cy="434327"/>
          </a:xfrm>
          <a:prstGeom prst="round2Same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Lecture1</a:t>
            </a:r>
            <a:endParaRPr lang="en-US" sz="1600" dirty="0"/>
          </a:p>
        </p:txBody>
      </p:sp>
      <p:sp>
        <p:nvSpPr>
          <p:cNvPr id="46" name="Round Same-side Corner of Rectangle 45">
            <a:extLst>
              <a:ext uri="{FF2B5EF4-FFF2-40B4-BE49-F238E27FC236}">
                <a16:creationId xmlns:a16="http://schemas.microsoft.com/office/drawing/2014/main" id="{CBB2AEA4-AA5D-3945-A85A-BFF302DAE665}"/>
              </a:ext>
            </a:extLst>
          </p:cNvPr>
          <p:cNvSpPr/>
          <p:nvPr/>
        </p:nvSpPr>
        <p:spPr>
          <a:xfrm>
            <a:off x="1007233" y="1284991"/>
            <a:ext cx="966770" cy="2803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Lecture2</a:t>
            </a:r>
            <a:endParaRPr lang="en-US" sz="1600" dirty="0"/>
          </a:p>
        </p:txBody>
      </p:sp>
      <p:sp>
        <p:nvSpPr>
          <p:cNvPr id="49" name="Round Same-side Corner of Rectangle 48">
            <a:extLst>
              <a:ext uri="{FF2B5EF4-FFF2-40B4-BE49-F238E27FC236}">
                <a16:creationId xmlns:a16="http://schemas.microsoft.com/office/drawing/2014/main" id="{4C597E42-5BE3-1648-A80D-1AF0E265F5A5}"/>
              </a:ext>
            </a:extLst>
          </p:cNvPr>
          <p:cNvSpPr/>
          <p:nvPr/>
        </p:nvSpPr>
        <p:spPr>
          <a:xfrm>
            <a:off x="2013096" y="1285685"/>
            <a:ext cx="967924" cy="28030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Lecture3</a:t>
            </a:r>
            <a:endParaRPr lang="en-US" sz="1600" dirty="0"/>
          </a:p>
        </p:txBody>
      </p:sp>
      <p:sp>
        <p:nvSpPr>
          <p:cNvPr id="50" name="Round Same-side Corner of Rectangle 49">
            <a:extLst>
              <a:ext uri="{FF2B5EF4-FFF2-40B4-BE49-F238E27FC236}">
                <a16:creationId xmlns:a16="http://schemas.microsoft.com/office/drawing/2014/main" id="{9F216A8F-B00A-F547-8555-190889C400CB}"/>
              </a:ext>
            </a:extLst>
          </p:cNvPr>
          <p:cNvSpPr/>
          <p:nvPr/>
        </p:nvSpPr>
        <p:spPr>
          <a:xfrm>
            <a:off x="8319773" y="1286017"/>
            <a:ext cx="1114160" cy="299869"/>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Lecture 12</a:t>
            </a:r>
          </a:p>
        </p:txBody>
      </p:sp>
      <p:sp>
        <p:nvSpPr>
          <p:cNvPr id="51" name="Round Same-side Corner of Rectangle 50">
            <a:extLst>
              <a:ext uri="{FF2B5EF4-FFF2-40B4-BE49-F238E27FC236}">
                <a16:creationId xmlns:a16="http://schemas.microsoft.com/office/drawing/2014/main" id="{C73DA034-DED4-1842-8034-E28B24492A80}"/>
              </a:ext>
            </a:extLst>
          </p:cNvPr>
          <p:cNvSpPr/>
          <p:nvPr/>
        </p:nvSpPr>
        <p:spPr>
          <a:xfrm>
            <a:off x="9498397" y="1285159"/>
            <a:ext cx="1078206" cy="280310"/>
          </a:xfrm>
          <a:prstGeom prst="round2Same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Others</a:t>
            </a:r>
          </a:p>
        </p:txBody>
      </p:sp>
      <p:sp>
        <p:nvSpPr>
          <p:cNvPr id="52" name="TextBox 51">
            <a:extLst>
              <a:ext uri="{FF2B5EF4-FFF2-40B4-BE49-F238E27FC236}">
                <a16:creationId xmlns:a16="http://schemas.microsoft.com/office/drawing/2014/main" id="{568FEB01-A9CA-7C4E-A776-2451380FC74E}"/>
              </a:ext>
            </a:extLst>
          </p:cNvPr>
          <p:cNvSpPr txBox="1"/>
          <p:nvPr/>
        </p:nvSpPr>
        <p:spPr>
          <a:xfrm>
            <a:off x="4643253" y="1234075"/>
            <a:ext cx="3233446" cy="369332"/>
          </a:xfrm>
          <a:prstGeom prst="rect">
            <a:avLst/>
          </a:prstGeom>
          <a:noFill/>
        </p:spPr>
        <p:txBody>
          <a:bodyPr wrap="square" rtlCol="0">
            <a:spAutoFit/>
          </a:bodyPr>
          <a:lstStyle/>
          <a:p>
            <a:r>
              <a:rPr lang="ja-JP" altLang="en-US"/>
              <a:t>・・・・・</a:t>
            </a:r>
            <a:endParaRPr lang="en-US" dirty="0"/>
          </a:p>
        </p:txBody>
      </p:sp>
    </p:spTree>
    <p:extLst>
      <p:ext uri="{BB962C8B-B14F-4D97-AF65-F5344CB8AC3E}">
        <p14:creationId xmlns:p14="http://schemas.microsoft.com/office/powerpoint/2010/main" val="3500687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F243-13A9-6A44-A555-555A0F09E6C6}"/>
              </a:ext>
            </a:extLst>
          </p:cNvPr>
          <p:cNvSpPr>
            <a:spLocks noGrp="1"/>
          </p:cNvSpPr>
          <p:nvPr>
            <p:ph type="title"/>
          </p:nvPr>
        </p:nvSpPr>
        <p:spPr>
          <a:xfrm>
            <a:off x="104305" y="624840"/>
            <a:ext cx="2888510" cy="942461"/>
          </a:xfrm>
        </p:spPr>
        <p:txBody>
          <a:bodyPr>
            <a:normAutofit/>
          </a:bodyPr>
          <a:lstStyle/>
          <a:p>
            <a:r>
              <a:rPr lang="en-US" sz="3200" b="1" u="sng" dirty="0">
                <a:latin typeface="+mn-lt"/>
              </a:rPr>
              <a:t>Account Setting</a:t>
            </a:r>
          </a:p>
        </p:txBody>
      </p:sp>
      <p:grpSp>
        <p:nvGrpSpPr>
          <p:cNvPr id="6" name="Group 5">
            <a:extLst>
              <a:ext uri="{FF2B5EF4-FFF2-40B4-BE49-F238E27FC236}">
                <a16:creationId xmlns:a16="http://schemas.microsoft.com/office/drawing/2014/main" id="{F5EF033F-35F0-994A-93E7-0F7A621CB2F8}"/>
              </a:ext>
            </a:extLst>
          </p:cNvPr>
          <p:cNvGrpSpPr/>
          <p:nvPr/>
        </p:nvGrpSpPr>
        <p:grpSpPr>
          <a:xfrm>
            <a:off x="7218565" y="6349953"/>
            <a:ext cx="1937406" cy="483476"/>
            <a:chOff x="7803931" y="5501012"/>
            <a:chExt cx="1937406" cy="483476"/>
          </a:xfrm>
        </p:grpSpPr>
        <p:sp>
          <p:nvSpPr>
            <p:cNvPr id="8" name="Rectangle 7">
              <a:extLst>
                <a:ext uri="{FF2B5EF4-FFF2-40B4-BE49-F238E27FC236}">
                  <a16:creationId xmlns:a16="http://schemas.microsoft.com/office/drawing/2014/main" id="{0A17D8EB-087C-1840-9F12-09BE108CE4DD}"/>
                </a:ext>
              </a:extLst>
            </p:cNvPr>
            <p:cNvSpPr/>
            <p:nvPr/>
          </p:nvSpPr>
          <p:spPr>
            <a:xfrm>
              <a:off x="7803931" y="5501012"/>
              <a:ext cx="193740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C140C75-A8C6-DA4A-B69C-1330447017FA}"/>
                </a:ext>
              </a:extLst>
            </p:cNvPr>
            <p:cNvSpPr txBox="1"/>
            <p:nvPr/>
          </p:nvSpPr>
          <p:spPr>
            <a:xfrm>
              <a:off x="8473353" y="5558084"/>
              <a:ext cx="598562" cy="369332"/>
            </a:xfrm>
            <a:prstGeom prst="rect">
              <a:avLst/>
            </a:prstGeom>
            <a:noFill/>
          </p:spPr>
          <p:txBody>
            <a:bodyPr wrap="none" rtlCol="0">
              <a:spAutoFit/>
            </a:bodyPr>
            <a:lstStyle/>
            <a:p>
              <a:pPr algn="ctr"/>
              <a:r>
                <a:rPr lang="en-US" dirty="0"/>
                <a:t>save</a:t>
              </a:r>
            </a:p>
          </p:txBody>
        </p:sp>
      </p:grpSp>
      <p:grpSp>
        <p:nvGrpSpPr>
          <p:cNvPr id="14" name="Group 13">
            <a:extLst>
              <a:ext uri="{FF2B5EF4-FFF2-40B4-BE49-F238E27FC236}">
                <a16:creationId xmlns:a16="http://schemas.microsoft.com/office/drawing/2014/main" id="{53E8F668-2517-6345-B519-1DBEAA4A3671}"/>
              </a:ext>
            </a:extLst>
          </p:cNvPr>
          <p:cNvGrpSpPr/>
          <p:nvPr/>
        </p:nvGrpSpPr>
        <p:grpSpPr>
          <a:xfrm>
            <a:off x="3348914" y="1501058"/>
            <a:ext cx="5780891" cy="2708221"/>
            <a:chOff x="3380629" y="1112064"/>
            <a:chExt cx="5780891" cy="2708221"/>
          </a:xfrm>
        </p:grpSpPr>
        <p:sp>
          <p:nvSpPr>
            <p:cNvPr id="4" name="Rectangle 3">
              <a:extLst>
                <a:ext uri="{FF2B5EF4-FFF2-40B4-BE49-F238E27FC236}">
                  <a16:creationId xmlns:a16="http://schemas.microsoft.com/office/drawing/2014/main" id="{73C490C3-758C-A94E-A9B4-C568A87D4698}"/>
                </a:ext>
              </a:extLst>
            </p:cNvPr>
            <p:cNvSpPr/>
            <p:nvPr/>
          </p:nvSpPr>
          <p:spPr>
            <a:xfrm>
              <a:off x="3405316" y="2437191"/>
              <a:ext cx="5750913"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9D791C6-5321-6E40-A643-54BC502F3958}"/>
                </a:ext>
              </a:extLst>
            </p:cNvPr>
            <p:cNvSpPr/>
            <p:nvPr/>
          </p:nvSpPr>
          <p:spPr>
            <a:xfrm>
              <a:off x="3410607" y="1537573"/>
              <a:ext cx="2685393"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86E729-2B6F-834E-8E1A-984EFFF0CD37}"/>
                </a:ext>
              </a:extLst>
            </p:cNvPr>
            <p:cNvSpPr txBox="1"/>
            <p:nvPr/>
          </p:nvSpPr>
          <p:spPr>
            <a:xfrm>
              <a:off x="3405058" y="1112064"/>
              <a:ext cx="1229824" cy="369332"/>
            </a:xfrm>
            <a:prstGeom prst="rect">
              <a:avLst/>
            </a:prstGeom>
            <a:noFill/>
          </p:spPr>
          <p:txBody>
            <a:bodyPr wrap="none" rtlCol="0">
              <a:spAutoFit/>
            </a:bodyPr>
            <a:lstStyle/>
            <a:p>
              <a:r>
                <a:rPr lang="en-US" dirty="0"/>
                <a:t>User Name</a:t>
              </a:r>
            </a:p>
          </p:txBody>
        </p:sp>
        <p:sp>
          <p:nvSpPr>
            <p:cNvPr id="16" name="TextBox 15">
              <a:extLst>
                <a:ext uri="{FF2B5EF4-FFF2-40B4-BE49-F238E27FC236}">
                  <a16:creationId xmlns:a16="http://schemas.microsoft.com/office/drawing/2014/main" id="{9E9513B7-076F-2245-B7CD-CA8812B00CC3}"/>
                </a:ext>
              </a:extLst>
            </p:cNvPr>
            <p:cNvSpPr txBox="1"/>
            <p:nvPr/>
          </p:nvSpPr>
          <p:spPr>
            <a:xfrm>
              <a:off x="6337738" y="1179903"/>
              <a:ext cx="806631" cy="369332"/>
            </a:xfrm>
            <a:prstGeom prst="rect">
              <a:avLst/>
            </a:prstGeom>
            <a:noFill/>
          </p:spPr>
          <p:txBody>
            <a:bodyPr wrap="none" rtlCol="0">
              <a:spAutoFit/>
            </a:bodyPr>
            <a:lstStyle/>
            <a:p>
              <a:r>
                <a:rPr lang="en-US" dirty="0"/>
                <a:t>School</a:t>
              </a:r>
            </a:p>
          </p:txBody>
        </p:sp>
        <p:sp>
          <p:nvSpPr>
            <p:cNvPr id="17" name="Rectangle 16">
              <a:extLst>
                <a:ext uri="{FF2B5EF4-FFF2-40B4-BE49-F238E27FC236}">
                  <a16:creationId xmlns:a16="http://schemas.microsoft.com/office/drawing/2014/main" id="{51B99083-62A6-6C47-A710-E4351F30061D}"/>
                </a:ext>
              </a:extLst>
            </p:cNvPr>
            <p:cNvSpPr/>
            <p:nvPr/>
          </p:nvSpPr>
          <p:spPr>
            <a:xfrm>
              <a:off x="6337739" y="1537573"/>
              <a:ext cx="2823781"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49AE92-3071-724A-8887-728EE385F78C}"/>
                </a:ext>
              </a:extLst>
            </p:cNvPr>
            <p:cNvSpPr txBox="1"/>
            <p:nvPr/>
          </p:nvSpPr>
          <p:spPr>
            <a:xfrm>
              <a:off x="3380629" y="2105276"/>
              <a:ext cx="1499321" cy="369332"/>
            </a:xfrm>
            <a:prstGeom prst="rect">
              <a:avLst/>
            </a:prstGeom>
            <a:noFill/>
          </p:spPr>
          <p:txBody>
            <a:bodyPr wrap="none" rtlCol="0">
              <a:spAutoFit/>
            </a:bodyPr>
            <a:lstStyle/>
            <a:p>
              <a:r>
                <a:rPr lang="en-US" dirty="0"/>
                <a:t>Email Address</a:t>
              </a:r>
            </a:p>
          </p:txBody>
        </p:sp>
        <p:sp>
          <p:nvSpPr>
            <p:cNvPr id="19" name="Rectangle 18">
              <a:extLst>
                <a:ext uri="{FF2B5EF4-FFF2-40B4-BE49-F238E27FC236}">
                  <a16:creationId xmlns:a16="http://schemas.microsoft.com/office/drawing/2014/main" id="{78CB3F32-38CA-0C49-9E95-7AFA2AB94976}"/>
                </a:ext>
              </a:extLst>
            </p:cNvPr>
            <p:cNvSpPr/>
            <p:nvPr/>
          </p:nvSpPr>
          <p:spPr>
            <a:xfrm>
              <a:off x="3405058" y="3336809"/>
              <a:ext cx="5750913"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E83918D-D067-2E45-A082-865462FF4F81}"/>
                </a:ext>
              </a:extLst>
            </p:cNvPr>
            <p:cNvSpPr txBox="1"/>
            <p:nvPr/>
          </p:nvSpPr>
          <p:spPr>
            <a:xfrm>
              <a:off x="3405058" y="3010540"/>
              <a:ext cx="1070999" cy="369332"/>
            </a:xfrm>
            <a:prstGeom prst="rect">
              <a:avLst/>
            </a:prstGeom>
            <a:noFill/>
          </p:spPr>
          <p:txBody>
            <a:bodyPr wrap="none" rtlCol="0">
              <a:spAutoFit/>
            </a:bodyPr>
            <a:lstStyle/>
            <a:p>
              <a:r>
                <a:rPr lang="en-US" dirty="0"/>
                <a:t>Password</a:t>
              </a:r>
            </a:p>
          </p:txBody>
        </p:sp>
        <p:sp>
          <p:nvSpPr>
            <p:cNvPr id="10" name="TextBox 9">
              <a:extLst>
                <a:ext uri="{FF2B5EF4-FFF2-40B4-BE49-F238E27FC236}">
                  <a16:creationId xmlns:a16="http://schemas.microsoft.com/office/drawing/2014/main" id="{0BCE045B-3A12-1445-9733-0984B3039D63}"/>
                </a:ext>
              </a:extLst>
            </p:cNvPr>
            <p:cNvSpPr txBox="1"/>
            <p:nvPr/>
          </p:nvSpPr>
          <p:spPr>
            <a:xfrm>
              <a:off x="6556323" y="1604064"/>
              <a:ext cx="992579" cy="369332"/>
            </a:xfrm>
            <a:prstGeom prst="rect">
              <a:avLst/>
            </a:prstGeom>
            <a:noFill/>
          </p:spPr>
          <p:txBody>
            <a:bodyPr wrap="none" rtlCol="0">
              <a:spAutoFit/>
            </a:bodyPr>
            <a:lstStyle/>
            <a:p>
              <a:r>
                <a:rPr lang="en-US" dirty="0"/>
                <a:t>School A</a:t>
              </a:r>
            </a:p>
          </p:txBody>
        </p:sp>
        <p:sp>
          <p:nvSpPr>
            <p:cNvPr id="11" name="TextBox 10">
              <a:extLst>
                <a:ext uri="{FF2B5EF4-FFF2-40B4-BE49-F238E27FC236}">
                  <a16:creationId xmlns:a16="http://schemas.microsoft.com/office/drawing/2014/main" id="{CE94E201-5115-B746-8658-AD3FE56C1540}"/>
                </a:ext>
              </a:extLst>
            </p:cNvPr>
            <p:cNvSpPr txBox="1"/>
            <p:nvPr/>
          </p:nvSpPr>
          <p:spPr>
            <a:xfrm>
              <a:off x="3440678" y="1602336"/>
              <a:ext cx="689612" cy="369332"/>
            </a:xfrm>
            <a:prstGeom prst="rect">
              <a:avLst/>
            </a:prstGeom>
            <a:noFill/>
          </p:spPr>
          <p:txBody>
            <a:bodyPr wrap="none" rtlCol="0">
              <a:spAutoFit/>
            </a:bodyPr>
            <a:lstStyle/>
            <a:p>
              <a:r>
                <a:rPr lang="en-US" dirty="0"/>
                <a:t>Linda</a:t>
              </a:r>
            </a:p>
          </p:txBody>
        </p:sp>
        <p:sp>
          <p:nvSpPr>
            <p:cNvPr id="21" name="TextBox 20">
              <a:extLst>
                <a:ext uri="{FF2B5EF4-FFF2-40B4-BE49-F238E27FC236}">
                  <a16:creationId xmlns:a16="http://schemas.microsoft.com/office/drawing/2014/main" id="{19BBBFC8-F7F9-B246-8544-6FC82B62D0B6}"/>
                </a:ext>
              </a:extLst>
            </p:cNvPr>
            <p:cNvSpPr txBox="1"/>
            <p:nvPr/>
          </p:nvSpPr>
          <p:spPr>
            <a:xfrm>
              <a:off x="3507611" y="2494470"/>
              <a:ext cx="2180084" cy="369332"/>
            </a:xfrm>
            <a:prstGeom prst="rect">
              <a:avLst/>
            </a:prstGeom>
            <a:noFill/>
          </p:spPr>
          <p:txBody>
            <a:bodyPr wrap="none" rtlCol="0">
              <a:spAutoFit/>
            </a:bodyPr>
            <a:lstStyle/>
            <a:p>
              <a:r>
                <a:rPr lang="en-US" dirty="0"/>
                <a:t>0123456@gmail.com</a:t>
              </a:r>
            </a:p>
          </p:txBody>
        </p:sp>
        <p:sp>
          <p:nvSpPr>
            <p:cNvPr id="22" name="TextBox 21">
              <a:extLst>
                <a:ext uri="{FF2B5EF4-FFF2-40B4-BE49-F238E27FC236}">
                  <a16:creationId xmlns:a16="http://schemas.microsoft.com/office/drawing/2014/main" id="{70976961-871C-514E-A669-7030ACBBB4DD}"/>
                </a:ext>
              </a:extLst>
            </p:cNvPr>
            <p:cNvSpPr txBox="1"/>
            <p:nvPr/>
          </p:nvSpPr>
          <p:spPr>
            <a:xfrm>
              <a:off x="3440678" y="3423248"/>
              <a:ext cx="1505570" cy="369332"/>
            </a:xfrm>
            <a:prstGeom prst="rect">
              <a:avLst/>
            </a:prstGeom>
            <a:noFill/>
          </p:spPr>
          <p:txBody>
            <a:bodyPr wrap="square" rtlCol="0">
              <a:spAutoFit/>
            </a:bodyPr>
            <a:lstStyle/>
            <a:p>
              <a:r>
                <a:rPr lang="en-US" dirty="0"/>
                <a:t>**********</a:t>
              </a:r>
            </a:p>
          </p:txBody>
        </p:sp>
      </p:grpSp>
      <p:grpSp>
        <p:nvGrpSpPr>
          <p:cNvPr id="39" name="Group 38">
            <a:extLst>
              <a:ext uri="{FF2B5EF4-FFF2-40B4-BE49-F238E27FC236}">
                <a16:creationId xmlns:a16="http://schemas.microsoft.com/office/drawing/2014/main" id="{2B5236A0-FDF4-884A-B70D-4ED218205F09}"/>
              </a:ext>
            </a:extLst>
          </p:cNvPr>
          <p:cNvGrpSpPr/>
          <p:nvPr/>
        </p:nvGrpSpPr>
        <p:grpSpPr>
          <a:xfrm>
            <a:off x="3408963" y="4994753"/>
            <a:ext cx="3325174" cy="871913"/>
            <a:chOff x="3440678" y="4266465"/>
            <a:chExt cx="3325174" cy="871913"/>
          </a:xfrm>
        </p:grpSpPr>
        <p:grpSp>
          <p:nvGrpSpPr>
            <p:cNvPr id="23" name="Group 22">
              <a:extLst>
                <a:ext uri="{FF2B5EF4-FFF2-40B4-BE49-F238E27FC236}">
                  <a16:creationId xmlns:a16="http://schemas.microsoft.com/office/drawing/2014/main" id="{7027EB1B-DFC7-1F4A-87AE-13F7ADCCDE3B}"/>
                </a:ext>
              </a:extLst>
            </p:cNvPr>
            <p:cNvGrpSpPr/>
            <p:nvPr/>
          </p:nvGrpSpPr>
          <p:grpSpPr>
            <a:xfrm>
              <a:off x="3440678" y="4769046"/>
              <a:ext cx="2798682" cy="369332"/>
              <a:chOff x="3440679" y="4266465"/>
              <a:chExt cx="2798682" cy="369332"/>
            </a:xfrm>
          </p:grpSpPr>
          <p:sp>
            <p:nvSpPr>
              <p:cNvPr id="24" name="Oval 23">
                <a:extLst>
                  <a:ext uri="{FF2B5EF4-FFF2-40B4-BE49-F238E27FC236}">
                    <a16:creationId xmlns:a16="http://schemas.microsoft.com/office/drawing/2014/main" id="{54EBEE26-869C-ED41-A78B-BF6E4F34ECFD}"/>
                  </a:ext>
                </a:extLst>
              </p:cNvPr>
              <p:cNvSpPr/>
              <p:nvPr/>
            </p:nvSpPr>
            <p:spPr>
              <a:xfrm flipV="1">
                <a:off x="3440679" y="4361793"/>
                <a:ext cx="166742" cy="17867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CE429CD-E1DA-9242-9680-C137A79989A0}"/>
                  </a:ext>
                </a:extLst>
              </p:cNvPr>
              <p:cNvSpPr txBox="1"/>
              <p:nvPr/>
            </p:nvSpPr>
            <p:spPr>
              <a:xfrm>
                <a:off x="3785484" y="4266465"/>
                <a:ext cx="2453877" cy="369332"/>
              </a:xfrm>
              <a:prstGeom prst="rect">
                <a:avLst/>
              </a:prstGeom>
              <a:noFill/>
            </p:spPr>
            <p:txBody>
              <a:bodyPr wrap="none" rtlCol="0">
                <a:spAutoFit/>
              </a:bodyPr>
              <a:lstStyle/>
              <a:p>
                <a:r>
                  <a:rPr lang="en-US" dirty="0"/>
                  <a:t>Want to Be Anonymous </a:t>
                </a:r>
              </a:p>
            </p:txBody>
          </p:sp>
        </p:grpSp>
        <p:grpSp>
          <p:nvGrpSpPr>
            <p:cNvPr id="12" name="Group 11">
              <a:extLst>
                <a:ext uri="{FF2B5EF4-FFF2-40B4-BE49-F238E27FC236}">
                  <a16:creationId xmlns:a16="http://schemas.microsoft.com/office/drawing/2014/main" id="{12993C85-77E3-3B42-BBE0-FB51F7DD1C80}"/>
                </a:ext>
              </a:extLst>
            </p:cNvPr>
            <p:cNvGrpSpPr/>
            <p:nvPr/>
          </p:nvGrpSpPr>
          <p:grpSpPr>
            <a:xfrm>
              <a:off x="3440679" y="4266465"/>
              <a:ext cx="3325173" cy="369332"/>
              <a:chOff x="3440679" y="4266465"/>
              <a:chExt cx="3325173" cy="369332"/>
            </a:xfrm>
          </p:grpSpPr>
          <p:sp>
            <p:nvSpPr>
              <p:cNvPr id="3" name="Oval 2">
                <a:extLst>
                  <a:ext uri="{FF2B5EF4-FFF2-40B4-BE49-F238E27FC236}">
                    <a16:creationId xmlns:a16="http://schemas.microsoft.com/office/drawing/2014/main" id="{A7FCCDEA-3D58-F44C-A573-C1919059F449}"/>
                  </a:ext>
                </a:extLst>
              </p:cNvPr>
              <p:cNvSpPr/>
              <p:nvPr/>
            </p:nvSpPr>
            <p:spPr>
              <a:xfrm flipV="1">
                <a:off x="3440679" y="4361793"/>
                <a:ext cx="166742" cy="17867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01B20AE-1A3D-E44D-9B55-27A06C4AEB62}"/>
                  </a:ext>
                </a:extLst>
              </p:cNvPr>
              <p:cNvSpPr txBox="1"/>
              <p:nvPr/>
            </p:nvSpPr>
            <p:spPr>
              <a:xfrm>
                <a:off x="3785484" y="4266465"/>
                <a:ext cx="2980368" cy="369332"/>
              </a:xfrm>
              <a:prstGeom prst="rect">
                <a:avLst/>
              </a:prstGeom>
              <a:noFill/>
            </p:spPr>
            <p:txBody>
              <a:bodyPr wrap="none" rtlCol="0">
                <a:spAutoFit/>
              </a:bodyPr>
              <a:lstStyle/>
              <a:p>
                <a:r>
                  <a:rPr lang="en-US" dirty="0"/>
                  <a:t>Notify you with sending Email</a:t>
                </a:r>
              </a:p>
            </p:txBody>
          </p:sp>
        </p:grpSp>
      </p:grpSp>
      <p:sp>
        <p:nvSpPr>
          <p:cNvPr id="38" name="login">
            <a:hlinkClick r:id="rId2" action="ppaction://hlinksldjump"/>
            <a:extLst>
              <a:ext uri="{FF2B5EF4-FFF2-40B4-BE49-F238E27FC236}">
                <a16:creationId xmlns:a16="http://schemas.microsoft.com/office/drawing/2014/main" id="{96CF9E1D-E37E-9C4E-B9E3-FBE6262B08C6}"/>
              </a:ext>
            </a:extLst>
          </p:cNvPr>
          <p:cNvSpPr/>
          <p:nvPr/>
        </p:nvSpPr>
        <p:spPr>
          <a:xfrm>
            <a:off x="9273776" y="3725803"/>
            <a:ext cx="2501462"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Reset Password</a:t>
            </a:r>
          </a:p>
        </p:txBody>
      </p:sp>
      <p:grpSp>
        <p:nvGrpSpPr>
          <p:cNvPr id="40" name="Group 39">
            <a:extLst>
              <a:ext uri="{FF2B5EF4-FFF2-40B4-BE49-F238E27FC236}">
                <a16:creationId xmlns:a16="http://schemas.microsoft.com/office/drawing/2014/main" id="{B78685FF-3829-6541-9790-B84DB1A772BC}"/>
              </a:ext>
            </a:extLst>
          </p:cNvPr>
          <p:cNvGrpSpPr/>
          <p:nvPr/>
        </p:nvGrpSpPr>
        <p:grpSpPr>
          <a:xfrm>
            <a:off x="-5241" y="0"/>
            <a:ext cx="12186731" cy="483476"/>
            <a:chOff x="-5242" y="0"/>
            <a:chExt cx="12186731" cy="483476"/>
          </a:xfrm>
        </p:grpSpPr>
        <p:grpSp>
          <p:nvGrpSpPr>
            <p:cNvPr id="41" name="Group 40">
              <a:extLst>
                <a:ext uri="{FF2B5EF4-FFF2-40B4-BE49-F238E27FC236}">
                  <a16:creationId xmlns:a16="http://schemas.microsoft.com/office/drawing/2014/main" id="{EAB019BA-A890-0A45-8DCD-0B05C52B90C6}"/>
                </a:ext>
              </a:extLst>
            </p:cNvPr>
            <p:cNvGrpSpPr/>
            <p:nvPr/>
          </p:nvGrpSpPr>
          <p:grpSpPr>
            <a:xfrm>
              <a:off x="-5242" y="0"/>
              <a:ext cx="12186731" cy="483476"/>
              <a:chOff x="-5242" y="0"/>
              <a:chExt cx="12186731" cy="483476"/>
            </a:xfrm>
          </p:grpSpPr>
          <p:sp>
            <p:nvSpPr>
              <p:cNvPr id="43" name="Rectangle 42">
                <a:extLst>
                  <a:ext uri="{FF2B5EF4-FFF2-40B4-BE49-F238E27FC236}">
                    <a16:creationId xmlns:a16="http://schemas.microsoft.com/office/drawing/2014/main" id="{4FBD80F6-F414-5544-99A1-5AE9C439FF0D}"/>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hlinkClick r:id="rId3" action="ppaction://hlinksldjump"/>
                <a:extLst>
                  <a:ext uri="{FF2B5EF4-FFF2-40B4-BE49-F238E27FC236}">
                    <a16:creationId xmlns:a16="http://schemas.microsoft.com/office/drawing/2014/main" id="{E7D0DB3B-9AC5-7C4E-A9EB-890D8DBB3E8D}"/>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45" name="Rectangle 44">
                <a:hlinkClick r:id="rId4" action="ppaction://hlinksldjump"/>
                <a:extLst>
                  <a:ext uri="{FF2B5EF4-FFF2-40B4-BE49-F238E27FC236}">
                    <a16:creationId xmlns:a16="http://schemas.microsoft.com/office/drawing/2014/main" id="{8896CE26-72E2-9040-BD40-D62FBC3C331B}"/>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46" name="Rectangle 45">
                <a:hlinkClick r:id="rId5" action="ppaction://hlinksldjump"/>
                <a:extLst>
                  <a:ext uri="{FF2B5EF4-FFF2-40B4-BE49-F238E27FC236}">
                    <a16:creationId xmlns:a16="http://schemas.microsoft.com/office/drawing/2014/main" id="{8AFC6C44-9AF3-254E-BE5B-AD560533F2A3}"/>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47" name="UserAccountButton">
                <a:extLst>
                  <a:ext uri="{FF2B5EF4-FFF2-40B4-BE49-F238E27FC236}">
                    <a16:creationId xmlns:a16="http://schemas.microsoft.com/office/drawing/2014/main" id="{38491A59-F23A-CB4D-AEAD-D1D1C782654B}"/>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a:t>Hi Linda</a:t>
                </a:r>
              </a:p>
            </p:txBody>
          </p:sp>
        </p:grpSp>
        <p:sp>
          <p:nvSpPr>
            <p:cNvPr id="42" name="Rectangle 41">
              <a:hlinkClick r:id="rId6" action="ppaction://hlinksldjump"/>
              <a:extLst>
                <a:ext uri="{FF2B5EF4-FFF2-40B4-BE49-F238E27FC236}">
                  <a16:creationId xmlns:a16="http://schemas.microsoft.com/office/drawing/2014/main" id="{12AF70A1-5020-AC41-8242-EEC1706D062E}"/>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Tree>
    <p:extLst>
      <p:ext uri="{BB962C8B-B14F-4D97-AF65-F5344CB8AC3E}">
        <p14:creationId xmlns:p14="http://schemas.microsoft.com/office/powerpoint/2010/main" val="3777979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78428-33F1-D243-A3A8-3A41DA12F31E}"/>
              </a:ext>
            </a:extLst>
          </p:cNvPr>
          <p:cNvSpPr txBox="1"/>
          <p:nvPr/>
        </p:nvSpPr>
        <p:spPr>
          <a:xfrm>
            <a:off x="5031835" y="777766"/>
            <a:ext cx="1168910" cy="707886"/>
          </a:xfrm>
          <a:prstGeom prst="rect">
            <a:avLst/>
          </a:prstGeom>
          <a:noFill/>
        </p:spPr>
        <p:txBody>
          <a:bodyPr wrap="none" rtlCol="0">
            <a:spAutoFit/>
          </a:bodyPr>
          <a:lstStyle/>
          <a:p>
            <a:r>
              <a:rPr lang="en-US" sz="4000" b="1" u="sng" dirty="0"/>
              <a:t>Help</a:t>
            </a:r>
          </a:p>
        </p:txBody>
      </p:sp>
      <p:sp>
        <p:nvSpPr>
          <p:cNvPr id="3" name="TextBox 2">
            <a:extLst>
              <a:ext uri="{FF2B5EF4-FFF2-40B4-BE49-F238E27FC236}">
                <a16:creationId xmlns:a16="http://schemas.microsoft.com/office/drawing/2014/main" id="{273EC29B-B8F8-B64E-8B00-379F0932411D}"/>
              </a:ext>
            </a:extLst>
          </p:cNvPr>
          <p:cNvSpPr txBox="1"/>
          <p:nvPr/>
        </p:nvSpPr>
        <p:spPr>
          <a:xfrm>
            <a:off x="441076" y="1597572"/>
            <a:ext cx="11519338" cy="5355312"/>
          </a:xfrm>
          <a:prstGeom prst="rect">
            <a:avLst/>
          </a:prstGeom>
          <a:noFill/>
        </p:spPr>
        <p:txBody>
          <a:bodyPr wrap="square" rtlCol="0">
            <a:spAutoFit/>
          </a:bodyPr>
          <a:lstStyle/>
          <a:p>
            <a:r>
              <a:rPr lang="en-US" dirty="0"/>
              <a:t>------------------------------------------------------------------------------------------------------------------------------------------------------------</a:t>
            </a:r>
          </a:p>
          <a:p>
            <a:r>
              <a:rPr lang="en-US" dirty="0"/>
              <a:t>----------------------------------------------------</a:t>
            </a:r>
          </a:p>
          <a:p>
            <a:r>
              <a:rPr lang="en-US" dirty="0"/>
              <a:t>--------------------------------------------------------------------------------------------------------</a:t>
            </a:r>
          </a:p>
          <a:p>
            <a:r>
              <a:rPr lang="en-US" dirty="0"/>
              <a:t>----------------------------------------------------</a:t>
            </a:r>
          </a:p>
          <a:p>
            <a:r>
              <a:rPr lang="en-US" dirty="0"/>
              <a:t>--------------------------------------------------------------------------------------------------------</a:t>
            </a:r>
          </a:p>
          <a:p>
            <a:r>
              <a:rPr lang="en-US" dirty="0"/>
              <a:t>----------------------------------------------------</a:t>
            </a:r>
          </a:p>
          <a:p>
            <a:endParaRPr lang="en-US" dirty="0"/>
          </a:p>
          <a:p>
            <a:r>
              <a:rPr lang="en-US" dirty="0"/>
              <a:t>----------------------------------------------------</a:t>
            </a:r>
          </a:p>
          <a:p>
            <a:r>
              <a:rPr lang="en-US" dirty="0"/>
              <a:t>----------------------------------------------------</a:t>
            </a:r>
          </a:p>
          <a:p>
            <a:r>
              <a:rPr lang="en-US" dirty="0"/>
              <a:t>----------------------------------------------------</a:t>
            </a:r>
          </a:p>
          <a:p>
            <a:r>
              <a:rPr lang="en-US" dirty="0"/>
              <a:t>----------------------------------------------------</a:t>
            </a:r>
          </a:p>
          <a:p>
            <a:r>
              <a:rPr lang="en-US" dirty="0"/>
              <a:t>----------------------------------------------------</a:t>
            </a:r>
          </a:p>
          <a:p>
            <a:r>
              <a:rPr lang="en-US" dirty="0"/>
              <a:t>----------------------------------------------------</a:t>
            </a:r>
          </a:p>
          <a:p>
            <a:endParaRPr lang="en-US" dirty="0"/>
          </a:p>
          <a:p>
            <a:r>
              <a:rPr lang="en-US" dirty="0"/>
              <a:t>------------------------------------------------------------------------------------------------------------------------------------------------------------</a:t>
            </a:r>
          </a:p>
          <a:p>
            <a:r>
              <a:rPr lang="en-US" dirty="0"/>
              <a:t>----------------------------------------------------</a:t>
            </a:r>
          </a:p>
          <a:p>
            <a:r>
              <a:rPr lang="en-US" dirty="0"/>
              <a:t>----------------------------------------------------</a:t>
            </a:r>
          </a:p>
          <a:p>
            <a:r>
              <a:rPr lang="en-US" dirty="0"/>
              <a:t>----------------------------------------------------</a:t>
            </a:r>
          </a:p>
          <a:p>
            <a:endParaRPr lang="en-US" dirty="0"/>
          </a:p>
        </p:txBody>
      </p:sp>
      <p:grpSp>
        <p:nvGrpSpPr>
          <p:cNvPr id="12" name="Group 11">
            <a:extLst>
              <a:ext uri="{FF2B5EF4-FFF2-40B4-BE49-F238E27FC236}">
                <a16:creationId xmlns:a16="http://schemas.microsoft.com/office/drawing/2014/main" id="{F1C099BD-196A-1E42-A0D2-759A2FD3F7C7}"/>
              </a:ext>
            </a:extLst>
          </p:cNvPr>
          <p:cNvGrpSpPr/>
          <p:nvPr/>
        </p:nvGrpSpPr>
        <p:grpSpPr>
          <a:xfrm>
            <a:off x="-5241" y="0"/>
            <a:ext cx="12186731" cy="483476"/>
            <a:chOff x="-5242" y="0"/>
            <a:chExt cx="12186731" cy="483476"/>
          </a:xfrm>
        </p:grpSpPr>
        <p:grpSp>
          <p:nvGrpSpPr>
            <p:cNvPr id="13" name="Group 12">
              <a:extLst>
                <a:ext uri="{FF2B5EF4-FFF2-40B4-BE49-F238E27FC236}">
                  <a16:creationId xmlns:a16="http://schemas.microsoft.com/office/drawing/2014/main" id="{DF7E4198-705E-9648-BD41-D024C038830B}"/>
                </a:ext>
              </a:extLst>
            </p:cNvPr>
            <p:cNvGrpSpPr/>
            <p:nvPr/>
          </p:nvGrpSpPr>
          <p:grpSpPr>
            <a:xfrm>
              <a:off x="-5242" y="0"/>
              <a:ext cx="12186731" cy="483476"/>
              <a:chOff x="-5242" y="0"/>
              <a:chExt cx="12186731" cy="483476"/>
            </a:xfrm>
          </p:grpSpPr>
          <p:sp>
            <p:nvSpPr>
              <p:cNvPr id="15" name="Rectangle 14">
                <a:extLst>
                  <a:ext uri="{FF2B5EF4-FFF2-40B4-BE49-F238E27FC236}">
                    <a16:creationId xmlns:a16="http://schemas.microsoft.com/office/drawing/2014/main" id="{C87B5556-BADD-2E47-A7EC-87276CBB3246}"/>
                  </a:ext>
                </a:extLst>
              </p:cNvPr>
              <p:cNvSpPr/>
              <p:nvPr/>
            </p:nvSpPr>
            <p:spPr>
              <a:xfrm>
                <a:off x="-5242" y="0"/>
                <a:ext cx="1007415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hlinkClick r:id="rId2" action="ppaction://hlinksldjump"/>
                <a:extLst>
                  <a:ext uri="{FF2B5EF4-FFF2-40B4-BE49-F238E27FC236}">
                    <a16:creationId xmlns:a16="http://schemas.microsoft.com/office/drawing/2014/main" id="{5BA0EDFA-EF91-EA4D-AB11-57C4EEACFCFC}"/>
                  </a:ext>
                </a:extLst>
              </p:cNvPr>
              <p:cNvSpPr/>
              <p:nvPr/>
            </p:nvSpPr>
            <p:spPr>
              <a:xfrm>
                <a:off x="-1" y="0"/>
                <a:ext cx="1936525"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17" name="Rectangle 16">
                <a:hlinkClick r:id="rId3" action="ppaction://hlinksldjump"/>
                <a:extLst>
                  <a:ext uri="{FF2B5EF4-FFF2-40B4-BE49-F238E27FC236}">
                    <a16:creationId xmlns:a16="http://schemas.microsoft.com/office/drawing/2014/main" id="{491A0578-DA8D-B74D-B8E9-F2D38E28B9F7}"/>
                  </a:ext>
                </a:extLst>
              </p:cNvPr>
              <p:cNvSpPr/>
              <p:nvPr/>
            </p:nvSpPr>
            <p:spPr>
              <a:xfrm>
                <a:off x="1949655" y="0"/>
                <a:ext cx="220717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Tutorials for Teacher </a:t>
                </a:r>
              </a:p>
            </p:txBody>
          </p:sp>
          <p:sp>
            <p:nvSpPr>
              <p:cNvPr id="18" name="Rectangle 17">
                <a:hlinkClick r:id="rId4" action="ppaction://hlinksldjump"/>
                <a:extLst>
                  <a:ext uri="{FF2B5EF4-FFF2-40B4-BE49-F238E27FC236}">
                    <a16:creationId xmlns:a16="http://schemas.microsoft.com/office/drawing/2014/main" id="{081E357E-09C5-4644-844F-6C957D552948}"/>
                  </a:ext>
                </a:extLst>
              </p:cNvPr>
              <p:cNvSpPr/>
              <p:nvPr/>
            </p:nvSpPr>
            <p:spPr>
              <a:xfrm>
                <a:off x="4169958" y="0"/>
                <a:ext cx="1965433"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Discussion Room</a:t>
                </a:r>
              </a:p>
            </p:txBody>
          </p:sp>
          <p:sp>
            <p:nvSpPr>
              <p:cNvPr id="19" name="UserAccountButton">
                <a:extLst>
                  <a:ext uri="{FF2B5EF4-FFF2-40B4-BE49-F238E27FC236}">
                    <a16:creationId xmlns:a16="http://schemas.microsoft.com/office/drawing/2014/main" id="{2E4C0412-46B4-FC40-85BD-F6E0904EBF75}"/>
                  </a:ext>
                </a:extLst>
              </p:cNvPr>
              <p:cNvSpPr/>
              <p:nvPr/>
            </p:nvSpPr>
            <p:spPr>
              <a:xfrm>
                <a:off x="10068909" y="0"/>
                <a:ext cx="2112580"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 Linda</a:t>
                </a:r>
              </a:p>
            </p:txBody>
          </p:sp>
        </p:grpSp>
        <p:sp>
          <p:nvSpPr>
            <p:cNvPr id="14" name="Rectangle 13">
              <a:hlinkClick r:id="rId5" action="ppaction://hlinksldjump"/>
              <a:extLst>
                <a:ext uri="{FF2B5EF4-FFF2-40B4-BE49-F238E27FC236}">
                  <a16:creationId xmlns:a16="http://schemas.microsoft.com/office/drawing/2014/main" id="{2DBF29B5-133D-8244-9064-BCE2D576F3CF}"/>
                </a:ext>
              </a:extLst>
            </p:cNvPr>
            <p:cNvSpPr/>
            <p:nvPr/>
          </p:nvSpPr>
          <p:spPr>
            <a:xfrm>
              <a:off x="6148522" y="0"/>
              <a:ext cx="1952302" cy="483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Base </a:t>
              </a:r>
            </a:p>
          </p:txBody>
        </p:sp>
      </p:grpSp>
    </p:spTree>
    <p:extLst>
      <p:ext uri="{BB962C8B-B14F-4D97-AF65-F5344CB8AC3E}">
        <p14:creationId xmlns:p14="http://schemas.microsoft.com/office/powerpoint/2010/main" val="296227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F243-13A9-6A44-A555-555A0F09E6C6}"/>
              </a:ext>
            </a:extLst>
          </p:cNvPr>
          <p:cNvSpPr>
            <a:spLocks noGrp="1"/>
          </p:cNvSpPr>
          <p:nvPr>
            <p:ph type="title"/>
          </p:nvPr>
        </p:nvSpPr>
        <p:spPr>
          <a:xfrm>
            <a:off x="838200" y="538550"/>
            <a:ext cx="10515600" cy="1325563"/>
          </a:xfrm>
        </p:spPr>
        <p:txBody>
          <a:bodyPr/>
          <a:lstStyle/>
          <a:p>
            <a:pPr algn="ctr"/>
            <a:r>
              <a:rPr lang="en-US" dirty="0"/>
              <a:t>Log In </a:t>
            </a:r>
          </a:p>
        </p:txBody>
      </p:sp>
      <p:sp>
        <p:nvSpPr>
          <p:cNvPr id="7" name="box">
            <a:extLst>
              <a:ext uri="{FF2B5EF4-FFF2-40B4-BE49-F238E27FC236}">
                <a16:creationId xmlns:a16="http://schemas.microsoft.com/office/drawing/2014/main" id="{89D791C6-5321-6E40-A643-54BC502F3958}"/>
              </a:ext>
            </a:extLst>
          </p:cNvPr>
          <p:cNvSpPr/>
          <p:nvPr/>
        </p:nvSpPr>
        <p:spPr>
          <a:xfrm>
            <a:off x="3410607" y="2355468"/>
            <a:ext cx="5906814"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9" name="login">
            <a:hlinkClick r:id="rId2" action="ppaction://hlinksldjump"/>
            <a:extLst>
              <a:ext uri="{FF2B5EF4-FFF2-40B4-BE49-F238E27FC236}">
                <a16:creationId xmlns:a16="http://schemas.microsoft.com/office/drawing/2014/main" id="{FCB3F142-A6D7-1B4C-A808-F703E4CCE286}"/>
              </a:ext>
            </a:extLst>
          </p:cNvPr>
          <p:cNvSpPr/>
          <p:nvPr/>
        </p:nvSpPr>
        <p:spPr>
          <a:xfrm>
            <a:off x="4761186" y="5501012"/>
            <a:ext cx="2501462"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 in</a:t>
            </a:r>
          </a:p>
        </p:txBody>
      </p:sp>
      <p:sp>
        <p:nvSpPr>
          <p:cNvPr id="15" name="TextBox 14">
            <a:hlinkClick r:id="rId3" action="ppaction://hlinksldjump"/>
            <a:extLst>
              <a:ext uri="{FF2B5EF4-FFF2-40B4-BE49-F238E27FC236}">
                <a16:creationId xmlns:a16="http://schemas.microsoft.com/office/drawing/2014/main" id="{EC140C75-A8C6-DA4A-B69C-1330447017FA}"/>
              </a:ext>
            </a:extLst>
          </p:cNvPr>
          <p:cNvSpPr txBox="1"/>
          <p:nvPr/>
        </p:nvSpPr>
        <p:spPr>
          <a:xfrm>
            <a:off x="8117729" y="5558084"/>
            <a:ext cx="896399" cy="369332"/>
          </a:xfrm>
          <a:prstGeom prst="rect">
            <a:avLst/>
          </a:prstGeom>
          <a:noFill/>
        </p:spPr>
        <p:txBody>
          <a:bodyPr wrap="none" rtlCol="0">
            <a:spAutoFit/>
          </a:bodyPr>
          <a:lstStyle/>
          <a:p>
            <a:r>
              <a:rPr lang="en-US" dirty="0"/>
              <a:t>Sign Up</a:t>
            </a:r>
          </a:p>
        </p:txBody>
      </p:sp>
      <p:sp>
        <p:nvSpPr>
          <p:cNvPr id="3" name="TextBox 2">
            <a:extLst>
              <a:ext uri="{FF2B5EF4-FFF2-40B4-BE49-F238E27FC236}">
                <a16:creationId xmlns:a16="http://schemas.microsoft.com/office/drawing/2014/main" id="{B80E026B-65F3-9149-B542-C4633F3FB7A5}"/>
              </a:ext>
            </a:extLst>
          </p:cNvPr>
          <p:cNvSpPr txBox="1"/>
          <p:nvPr/>
        </p:nvSpPr>
        <p:spPr>
          <a:xfrm>
            <a:off x="3410607" y="1983834"/>
            <a:ext cx="1499321" cy="369332"/>
          </a:xfrm>
          <a:prstGeom prst="rect">
            <a:avLst/>
          </a:prstGeom>
          <a:noFill/>
        </p:spPr>
        <p:txBody>
          <a:bodyPr wrap="none" rtlCol="0">
            <a:spAutoFit/>
          </a:bodyPr>
          <a:lstStyle/>
          <a:p>
            <a:r>
              <a:rPr lang="en-US" dirty="0"/>
              <a:t>Email Address</a:t>
            </a:r>
          </a:p>
        </p:txBody>
      </p:sp>
      <p:sp>
        <p:nvSpPr>
          <p:cNvPr id="16" name="TextBox 15">
            <a:extLst>
              <a:ext uri="{FF2B5EF4-FFF2-40B4-BE49-F238E27FC236}">
                <a16:creationId xmlns:a16="http://schemas.microsoft.com/office/drawing/2014/main" id="{E438D171-9C92-1641-A969-C43252577EE3}"/>
              </a:ext>
            </a:extLst>
          </p:cNvPr>
          <p:cNvSpPr txBox="1"/>
          <p:nvPr/>
        </p:nvSpPr>
        <p:spPr>
          <a:xfrm>
            <a:off x="3390319" y="3546922"/>
            <a:ext cx="1070999" cy="369332"/>
          </a:xfrm>
          <a:prstGeom prst="rect">
            <a:avLst/>
          </a:prstGeom>
          <a:noFill/>
        </p:spPr>
        <p:txBody>
          <a:bodyPr wrap="none" rtlCol="0">
            <a:spAutoFit/>
          </a:bodyPr>
          <a:lstStyle/>
          <a:p>
            <a:r>
              <a:rPr lang="en-US" dirty="0"/>
              <a:t>Password</a:t>
            </a:r>
          </a:p>
        </p:txBody>
      </p:sp>
      <p:sp>
        <p:nvSpPr>
          <p:cNvPr id="18" name="signup">
            <a:extLst>
              <a:ext uri="{FF2B5EF4-FFF2-40B4-BE49-F238E27FC236}">
                <a16:creationId xmlns:a16="http://schemas.microsoft.com/office/drawing/2014/main" id="{15734A64-A78F-E843-8C46-77EB276F1E91}"/>
              </a:ext>
            </a:extLst>
          </p:cNvPr>
          <p:cNvSpPr/>
          <p:nvPr/>
        </p:nvSpPr>
        <p:spPr>
          <a:xfrm>
            <a:off x="8117730" y="5505229"/>
            <a:ext cx="896399"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FA62FB6E-2F29-D141-B366-65F74E5A9D20}"/>
              </a:ext>
            </a:extLst>
          </p:cNvPr>
          <p:cNvSpPr txBox="1"/>
          <p:nvPr/>
        </p:nvSpPr>
        <p:spPr>
          <a:xfrm>
            <a:off x="7424270" y="5074608"/>
            <a:ext cx="1545616" cy="369332"/>
          </a:xfrm>
          <a:prstGeom prst="rect">
            <a:avLst/>
          </a:prstGeom>
          <a:noFill/>
        </p:spPr>
        <p:txBody>
          <a:bodyPr wrap="none" rtlCol="0">
            <a:spAutoFit/>
          </a:bodyPr>
          <a:lstStyle/>
          <a:p>
            <a:r>
              <a:rPr lang="en-US" dirty="0">
                <a:solidFill>
                  <a:schemeClr val="accent1">
                    <a:lumMod val="75000"/>
                  </a:schemeClr>
                </a:solidFill>
              </a:rPr>
              <a:t>// click sign up</a:t>
            </a:r>
          </a:p>
        </p:txBody>
      </p:sp>
      <p:sp>
        <p:nvSpPr>
          <p:cNvPr id="17" name="box">
            <a:extLst>
              <a:ext uri="{FF2B5EF4-FFF2-40B4-BE49-F238E27FC236}">
                <a16:creationId xmlns:a16="http://schemas.microsoft.com/office/drawing/2014/main" id="{CDF41220-9FC6-9E4E-87B9-56E98F8471C2}"/>
              </a:ext>
            </a:extLst>
          </p:cNvPr>
          <p:cNvSpPr/>
          <p:nvPr/>
        </p:nvSpPr>
        <p:spPr>
          <a:xfrm>
            <a:off x="3417964" y="3956776"/>
            <a:ext cx="5906814"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ysClr val="windowText" lastClr="000000"/>
              </a:solidFill>
            </a:endParaRPr>
          </a:p>
        </p:txBody>
      </p:sp>
      <p:sp>
        <p:nvSpPr>
          <p:cNvPr id="19" name="TextBox 18">
            <a:extLst>
              <a:ext uri="{FF2B5EF4-FFF2-40B4-BE49-F238E27FC236}">
                <a16:creationId xmlns:a16="http://schemas.microsoft.com/office/drawing/2014/main" id="{C005821F-2219-1B43-8141-B932E453554C}"/>
              </a:ext>
            </a:extLst>
          </p:cNvPr>
          <p:cNvSpPr txBox="1"/>
          <p:nvPr/>
        </p:nvSpPr>
        <p:spPr>
          <a:xfrm>
            <a:off x="663552" y="1016665"/>
            <a:ext cx="3998595" cy="369332"/>
          </a:xfrm>
          <a:prstGeom prst="rect">
            <a:avLst/>
          </a:prstGeom>
          <a:noFill/>
        </p:spPr>
        <p:txBody>
          <a:bodyPr wrap="none" rtlCol="0">
            <a:spAutoFit/>
          </a:bodyPr>
          <a:lstStyle/>
          <a:p>
            <a:r>
              <a:rPr lang="en-US" dirty="0">
                <a:solidFill>
                  <a:schemeClr val="accent1">
                    <a:lumMod val="75000"/>
                  </a:schemeClr>
                </a:solidFill>
              </a:rPr>
              <a:t>// if it is first time, user must sign up first</a:t>
            </a:r>
          </a:p>
        </p:txBody>
      </p:sp>
    </p:spTree>
    <p:extLst>
      <p:ext uri="{BB962C8B-B14F-4D97-AF65-F5344CB8AC3E}">
        <p14:creationId xmlns:p14="http://schemas.microsoft.com/office/powerpoint/2010/main" val="40712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F243-13A9-6A44-A555-555A0F09E6C6}"/>
              </a:ext>
            </a:extLst>
          </p:cNvPr>
          <p:cNvSpPr>
            <a:spLocks noGrp="1"/>
          </p:cNvSpPr>
          <p:nvPr>
            <p:ph type="title"/>
          </p:nvPr>
        </p:nvSpPr>
        <p:spPr>
          <a:xfrm>
            <a:off x="701824" y="406990"/>
            <a:ext cx="10515600" cy="1325563"/>
          </a:xfrm>
        </p:spPr>
        <p:txBody>
          <a:bodyPr/>
          <a:lstStyle/>
          <a:p>
            <a:pPr algn="ctr"/>
            <a:r>
              <a:rPr lang="en-US" dirty="0"/>
              <a:t>Sign Up </a:t>
            </a:r>
          </a:p>
        </p:txBody>
      </p:sp>
      <p:sp>
        <p:nvSpPr>
          <p:cNvPr id="4" name="emailaddress">
            <a:extLst>
              <a:ext uri="{FF2B5EF4-FFF2-40B4-BE49-F238E27FC236}">
                <a16:creationId xmlns:a16="http://schemas.microsoft.com/office/drawing/2014/main" id="{73C490C3-758C-A94E-A9B4-C568A87D4698}"/>
              </a:ext>
            </a:extLst>
          </p:cNvPr>
          <p:cNvSpPr/>
          <p:nvPr/>
        </p:nvSpPr>
        <p:spPr>
          <a:xfrm>
            <a:off x="3410605" y="3262926"/>
            <a:ext cx="5750913"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sername">
            <a:extLst>
              <a:ext uri="{FF2B5EF4-FFF2-40B4-BE49-F238E27FC236}">
                <a16:creationId xmlns:a16="http://schemas.microsoft.com/office/drawing/2014/main" id="{89D791C6-5321-6E40-A643-54BC502F3958}"/>
              </a:ext>
            </a:extLst>
          </p:cNvPr>
          <p:cNvSpPr/>
          <p:nvPr/>
        </p:nvSpPr>
        <p:spPr>
          <a:xfrm>
            <a:off x="3410606" y="2038090"/>
            <a:ext cx="2685393"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5EF033F-35F0-994A-93E7-0F7A621CB2F8}"/>
              </a:ext>
            </a:extLst>
          </p:cNvPr>
          <p:cNvGrpSpPr/>
          <p:nvPr/>
        </p:nvGrpSpPr>
        <p:grpSpPr>
          <a:xfrm>
            <a:off x="3894836" y="5721004"/>
            <a:ext cx="4639564" cy="483476"/>
            <a:chOff x="7803931" y="5501012"/>
            <a:chExt cx="1937406" cy="483476"/>
          </a:xfrm>
        </p:grpSpPr>
        <p:sp>
          <p:nvSpPr>
            <p:cNvPr id="8" name="Rectangle 7">
              <a:extLst>
                <a:ext uri="{FF2B5EF4-FFF2-40B4-BE49-F238E27FC236}">
                  <a16:creationId xmlns:a16="http://schemas.microsoft.com/office/drawing/2014/main" id="{0A17D8EB-087C-1840-9F12-09BE108CE4DD}"/>
                </a:ext>
              </a:extLst>
            </p:cNvPr>
            <p:cNvSpPr/>
            <p:nvPr/>
          </p:nvSpPr>
          <p:spPr>
            <a:xfrm>
              <a:off x="7803931" y="5501012"/>
              <a:ext cx="193740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hlinkClick r:id="rId2" action="ppaction://hlinksldjump"/>
              <a:extLst>
                <a:ext uri="{FF2B5EF4-FFF2-40B4-BE49-F238E27FC236}">
                  <a16:creationId xmlns:a16="http://schemas.microsoft.com/office/drawing/2014/main" id="{EC140C75-A8C6-DA4A-B69C-1330447017FA}"/>
                </a:ext>
              </a:extLst>
            </p:cNvPr>
            <p:cNvSpPr txBox="1"/>
            <p:nvPr/>
          </p:nvSpPr>
          <p:spPr>
            <a:xfrm>
              <a:off x="7803931" y="5558084"/>
              <a:ext cx="1937406" cy="369332"/>
            </a:xfrm>
            <a:prstGeom prst="rect">
              <a:avLst/>
            </a:prstGeom>
            <a:noFill/>
          </p:spPr>
          <p:txBody>
            <a:bodyPr wrap="square" rtlCol="0">
              <a:spAutoFit/>
            </a:bodyPr>
            <a:lstStyle/>
            <a:p>
              <a:pPr algn="ctr"/>
              <a:r>
                <a:rPr lang="en-US" dirty="0"/>
                <a:t>Create Account</a:t>
              </a:r>
            </a:p>
          </p:txBody>
        </p:sp>
      </p:grpSp>
      <p:sp>
        <p:nvSpPr>
          <p:cNvPr id="5" name="TextBox 4">
            <a:extLst>
              <a:ext uri="{FF2B5EF4-FFF2-40B4-BE49-F238E27FC236}">
                <a16:creationId xmlns:a16="http://schemas.microsoft.com/office/drawing/2014/main" id="{7F86E729-2B6F-834E-8E1A-984EFFF0CD37}"/>
              </a:ext>
            </a:extLst>
          </p:cNvPr>
          <p:cNvSpPr txBox="1"/>
          <p:nvPr/>
        </p:nvSpPr>
        <p:spPr>
          <a:xfrm>
            <a:off x="3405058" y="1643584"/>
            <a:ext cx="1229824" cy="369332"/>
          </a:xfrm>
          <a:prstGeom prst="rect">
            <a:avLst/>
          </a:prstGeom>
          <a:noFill/>
        </p:spPr>
        <p:txBody>
          <a:bodyPr wrap="none" rtlCol="0">
            <a:spAutoFit/>
          </a:bodyPr>
          <a:lstStyle/>
          <a:p>
            <a:r>
              <a:rPr lang="en-US" dirty="0"/>
              <a:t>User Name</a:t>
            </a:r>
          </a:p>
        </p:txBody>
      </p:sp>
      <p:sp>
        <p:nvSpPr>
          <p:cNvPr id="16" name="TextBox 15">
            <a:extLst>
              <a:ext uri="{FF2B5EF4-FFF2-40B4-BE49-F238E27FC236}">
                <a16:creationId xmlns:a16="http://schemas.microsoft.com/office/drawing/2014/main" id="{9E9513B7-076F-2245-B7CD-CA8812B00CC3}"/>
              </a:ext>
            </a:extLst>
          </p:cNvPr>
          <p:cNvSpPr txBox="1"/>
          <p:nvPr/>
        </p:nvSpPr>
        <p:spPr>
          <a:xfrm>
            <a:off x="6337738" y="1716020"/>
            <a:ext cx="806631" cy="369332"/>
          </a:xfrm>
          <a:prstGeom prst="rect">
            <a:avLst/>
          </a:prstGeom>
          <a:noFill/>
        </p:spPr>
        <p:txBody>
          <a:bodyPr wrap="none" rtlCol="0">
            <a:spAutoFit/>
          </a:bodyPr>
          <a:lstStyle/>
          <a:p>
            <a:r>
              <a:rPr lang="en-US" dirty="0"/>
              <a:t>School</a:t>
            </a:r>
          </a:p>
        </p:txBody>
      </p:sp>
      <p:sp>
        <p:nvSpPr>
          <p:cNvPr id="17" name="school">
            <a:extLst>
              <a:ext uri="{FF2B5EF4-FFF2-40B4-BE49-F238E27FC236}">
                <a16:creationId xmlns:a16="http://schemas.microsoft.com/office/drawing/2014/main" id="{51B99083-62A6-6C47-A710-E4351F30061D}"/>
              </a:ext>
            </a:extLst>
          </p:cNvPr>
          <p:cNvSpPr/>
          <p:nvPr/>
        </p:nvSpPr>
        <p:spPr>
          <a:xfrm>
            <a:off x="6337738" y="2038090"/>
            <a:ext cx="2823781"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5D49AE92-3071-724A-8887-728EE385F78C}"/>
              </a:ext>
            </a:extLst>
          </p:cNvPr>
          <p:cNvSpPr txBox="1"/>
          <p:nvPr/>
        </p:nvSpPr>
        <p:spPr>
          <a:xfrm>
            <a:off x="3405059" y="2900524"/>
            <a:ext cx="1499321" cy="369332"/>
          </a:xfrm>
          <a:prstGeom prst="rect">
            <a:avLst/>
          </a:prstGeom>
          <a:noFill/>
        </p:spPr>
        <p:txBody>
          <a:bodyPr wrap="none" rtlCol="0">
            <a:spAutoFit/>
          </a:bodyPr>
          <a:lstStyle/>
          <a:p>
            <a:r>
              <a:rPr lang="en-US" dirty="0"/>
              <a:t>Email Address</a:t>
            </a:r>
          </a:p>
        </p:txBody>
      </p:sp>
      <p:sp>
        <p:nvSpPr>
          <p:cNvPr id="19" name="password">
            <a:extLst>
              <a:ext uri="{FF2B5EF4-FFF2-40B4-BE49-F238E27FC236}">
                <a16:creationId xmlns:a16="http://schemas.microsoft.com/office/drawing/2014/main" id="{78CB3F32-38CA-0C49-9E95-7AFA2AB94976}"/>
              </a:ext>
            </a:extLst>
          </p:cNvPr>
          <p:cNvSpPr/>
          <p:nvPr/>
        </p:nvSpPr>
        <p:spPr>
          <a:xfrm>
            <a:off x="3410605" y="4436108"/>
            <a:ext cx="5750913"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E83918D-D067-2E45-A082-865462FF4F81}"/>
              </a:ext>
            </a:extLst>
          </p:cNvPr>
          <p:cNvSpPr txBox="1"/>
          <p:nvPr/>
        </p:nvSpPr>
        <p:spPr>
          <a:xfrm>
            <a:off x="3405058" y="4102866"/>
            <a:ext cx="1070999" cy="369332"/>
          </a:xfrm>
          <a:prstGeom prst="rect">
            <a:avLst/>
          </a:prstGeom>
          <a:noFill/>
        </p:spPr>
        <p:txBody>
          <a:bodyPr wrap="none" rtlCol="0">
            <a:spAutoFit/>
          </a:bodyPr>
          <a:lstStyle/>
          <a:p>
            <a:r>
              <a:rPr lang="en-US" dirty="0"/>
              <a:t>Password</a:t>
            </a:r>
          </a:p>
        </p:txBody>
      </p:sp>
      <p:sp>
        <p:nvSpPr>
          <p:cNvPr id="10" name="SCHOOL">
            <a:extLst>
              <a:ext uri="{FF2B5EF4-FFF2-40B4-BE49-F238E27FC236}">
                <a16:creationId xmlns:a16="http://schemas.microsoft.com/office/drawing/2014/main" id="{0BCE045B-3A12-1445-9733-0984B3039D63}"/>
              </a:ext>
            </a:extLst>
          </p:cNvPr>
          <p:cNvSpPr txBox="1"/>
          <p:nvPr/>
        </p:nvSpPr>
        <p:spPr>
          <a:xfrm>
            <a:off x="6556322" y="2104581"/>
            <a:ext cx="2605196" cy="369332"/>
          </a:xfrm>
          <a:prstGeom prst="rect">
            <a:avLst/>
          </a:prstGeom>
          <a:noFill/>
        </p:spPr>
        <p:txBody>
          <a:bodyPr wrap="square" rtlCol="0">
            <a:spAutoFit/>
          </a:bodyPr>
          <a:lstStyle/>
          <a:p>
            <a:r>
              <a:rPr lang="en-US" dirty="0" err="1"/>
              <a:t>SchoolA</a:t>
            </a:r>
            <a:endParaRPr lang="en-US" dirty="0"/>
          </a:p>
        </p:txBody>
      </p:sp>
      <p:sp>
        <p:nvSpPr>
          <p:cNvPr id="11" name="USEAR">
            <a:extLst>
              <a:ext uri="{FF2B5EF4-FFF2-40B4-BE49-F238E27FC236}">
                <a16:creationId xmlns:a16="http://schemas.microsoft.com/office/drawing/2014/main" id="{CE94E201-5115-B746-8658-AD3FE56C1540}"/>
              </a:ext>
            </a:extLst>
          </p:cNvPr>
          <p:cNvSpPr txBox="1"/>
          <p:nvPr/>
        </p:nvSpPr>
        <p:spPr>
          <a:xfrm>
            <a:off x="3440677" y="2102853"/>
            <a:ext cx="2565012" cy="369332"/>
          </a:xfrm>
          <a:prstGeom prst="rect">
            <a:avLst/>
          </a:prstGeom>
          <a:noFill/>
        </p:spPr>
        <p:txBody>
          <a:bodyPr wrap="square" rtlCol="0">
            <a:spAutoFit/>
          </a:bodyPr>
          <a:lstStyle/>
          <a:p>
            <a:r>
              <a:rPr lang="en-US" dirty="0"/>
              <a:t>Linda</a:t>
            </a:r>
          </a:p>
        </p:txBody>
      </p:sp>
      <p:sp>
        <p:nvSpPr>
          <p:cNvPr id="21" name="EMAIL">
            <a:extLst>
              <a:ext uri="{FF2B5EF4-FFF2-40B4-BE49-F238E27FC236}">
                <a16:creationId xmlns:a16="http://schemas.microsoft.com/office/drawing/2014/main" id="{19BBBFC8-F7F9-B246-8544-6FC82B62D0B6}"/>
              </a:ext>
            </a:extLst>
          </p:cNvPr>
          <p:cNvSpPr txBox="1"/>
          <p:nvPr/>
        </p:nvSpPr>
        <p:spPr>
          <a:xfrm>
            <a:off x="3512899" y="3320205"/>
            <a:ext cx="5533559" cy="369332"/>
          </a:xfrm>
          <a:prstGeom prst="rect">
            <a:avLst/>
          </a:prstGeom>
          <a:noFill/>
        </p:spPr>
        <p:txBody>
          <a:bodyPr wrap="square" rtlCol="0">
            <a:spAutoFit/>
          </a:bodyPr>
          <a:lstStyle/>
          <a:p>
            <a:r>
              <a:rPr lang="en-US" dirty="0"/>
              <a:t>0123456@gmail.com</a:t>
            </a:r>
          </a:p>
        </p:txBody>
      </p:sp>
      <p:sp>
        <p:nvSpPr>
          <p:cNvPr id="22" name="PASSW">
            <a:extLst>
              <a:ext uri="{FF2B5EF4-FFF2-40B4-BE49-F238E27FC236}">
                <a16:creationId xmlns:a16="http://schemas.microsoft.com/office/drawing/2014/main" id="{70976961-871C-514E-A669-7030ACBBB4DD}"/>
              </a:ext>
            </a:extLst>
          </p:cNvPr>
          <p:cNvSpPr txBox="1"/>
          <p:nvPr/>
        </p:nvSpPr>
        <p:spPr>
          <a:xfrm>
            <a:off x="3612966" y="4522547"/>
            <a:ext cx="5548551" cy="369332"/>
          </a:xfrm>
          <a:prstGeom prst="rect">
            <a:avLst/>
          </a:prstGeom>
          <a:noFill/>
        </p:spPr>
        <p:txBody>
          <a:bodyPr wrap="square" rtlCol="0">
            <a:spAutoFit/>
          </a:bodyPr>
          <a:lstStyle/>
          <a:p>
            <a:r>
              <a:rPr lang="en-US" dirty="0"/>
              <a:t>hola1111</a:t>
            </a:r>
          </a:p>
        </p:txBody>
      </p:sp>
      <p:sp>
        <p:nvSpPr>
          <p:cNvPr id="23" name="TextBox 22">
            <a:extLst>
              <a:ext uri="{FF2B5EF4-FFF2-40B4-BE49-F238E27FC236}">
                <a16:creationId xmlns:a16="http://schemas.microsoft.com/office/drawing/2014/main" id="{6D668383-A588-294E-84CC-EADEB28FA330}"/>
              </a:ext>
            </a:extLst>
          </p:cNvPr>
          <p:cNvSpPr txBox="1"/>
          <p:nvPr/>
        </p:nvSpPr>
        <p:spPr>
          <a:xfrm>
            <a:off x="2833327" y="5778076"/>
            <a:ext cx="1090363" cy="369332"/>
          </a:xfrm>
          <a:prstGeom prst="rect">
            <a:avLst/>
          </a:prstGeom>
          <a:noFill/>
        </p:spPr>
        <p:txBody>
          <a:bodyPr wrap="none" rtlCol="0">
            <a:spAutoFit/>
          </a:bodyPr>
          <a:lstStyle/>
          <a:p>
            <a:r>
              <a:rPr lang="en-US" b="1" dirty="0">
                <a:solidFill>
                  <a:schemeClr val="accent1">
                    <a:lumMod val="75000"/>
                  </a:schemeClr>
                </a:solidFill>
              </a:rPr>
              <a:t>// click -&gt;</a:t>
            </a:r>
          </a:p>
        </p:txBody>
      </p:sp>
      <p:sp>
        <p:nvSpPr>
          <p:cNvPr id="24" name="login">
            <a:hlinkClick r:id="" action="ppaction://hlinkshowjump?jump=previousslide"/>
            <a:extLst>
              <a:ext uri="{FF2B5EF4-FFF2-40B4-BE49-F238E27FC236}">
                <a16:creationId xmlns:a16="http://schemas.microsoft.com/office/drawing/2014/main" id="{33F581D8-F28E-9947-91B2-5808511641A7}"/>
              </a:ext>
            </a:extLst>
          </p:cNvPr>
          <p:cNvSpPr/>
          <p:nvPr/>
        </p:nvSpPr>
        <p:spPr>
          <a:xfrm>
            <a:off x="8707895" y="5721004"/>
            <a:ext cx="1472425"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spTree>
    <p:extLst>
      <p:ext uri="{BB962C8B-B14F-4D97-AF65-F5344CB8AC3E}">
        <p14:creationId xmlns:p14="http://schemas.microsoft.com/office/powerpoint/2010/main" val="128421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F243-13A9-6A44-A555-555A0F09E6C6}"/>
              </a:ext>
            </a:extLst>
          </p:cNvPr>
          <p:cNvSpPr>
            <a:spLocks noGrp="1"/>
          </p:cNvSpPr>
          <p:nvPr>
            <p:ph type="title"/>
          </p:nvPr>
        </p:nvSpPr>
        <p:spPr>
          <a:xfrm>
            <a:off x="701824" y="406990"/>
            <a:ext cx="10515600" cy="1325563"/>
          </a:xfrm>
        </p:spPr>
        <p:txBody>
          <a:bodyPr/>
          <a:lstStyle/>
          <a:p>
            <a:pPr algn="ctr"/>
            <a:r>
              <a:rPr lang="en-US" dirty="0"/>
              <a:t>Reset Password</a:t>
            </a:r>
          </a:p>
        </p:txBody>
      </p:sp>
      <p:sp>
        <p:nvSpPr>
          <p:cNvPr id="4" name="emailaddress">
            <a:extLst>
              <a:ext uri="{FF2B5EF4-FFF2-40B4-BE49-F238E27FC236}">
                <a16:creationId xmlns:a16="http://schemas.microsoft.com/office/drawing/2014/main" id="{73C490C3-758C-A94E-A9B4-C568A87D4698}"/>
              </a:ext>
            </a:extLst>
          </p:cNvPr>
          <p:cNvSpPr/>
          <p:nvPr/>
        </p:nvSpPr>
        <p:spPr>
          <a:xfrm>
            <a:off x="3410604" y="1967361"/>
            <a:ext cx="5750913"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5EF033F-35F0-994A-93E7-0F7A621CB2F8}"/>
              </a:ext>
            </a:extLst>
          </p:cNvPr>
          <p:cNvGrpSpPr/>
          <p:nvPr/>
        </p:nvGrpSpPr>
        <p:grpSpPr>
          <a:xfrm>
            <a:off x="3405058" y="5446124"/>
            <a:ext cx="4611182" cy="483476"/>
            <a:chOff x="7803931" y="5501012"/>
            <a:chExt cx="1937406" cy="483476"/>
          </a:xfrm>
        </p:grpSpPr>
        <p:sp>
          <p:nvSpPr>
            <p:cNvPr id="8" name="Rectangle 7">
              <a:extLst>
                <a:ext uri="{FF2B5EF4-FFF2-40B4-BE49-F238E27FC236}">
                  <a16:creationId xmlns:a16="http://schemas.microsoft.com/office/drawing/2014/main" id="{0A17D8EB-087C-1840-9F12-09BE108CE4DD}"/>
                </a:ext>
              </a:extLst>
            </p:cNvPr>
            <p:cNvSpPr/>
            <p:nvPr/>
          </p:nvSpPr>
          <p:spPr>
            <a:xfrm>
              <a:off x="7803931" y="5501012"/>
              <a:ext cx="1937406"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hlinkClick r:id="" action="ppaction://hlinkshowjump?jump=nextslide"/>
              <a:extLst>
                <a:ext uri="{FF2B5EF4-FFF2-40B4-BE49-F238E27FC236}">
                  <a16:creationId xmlns:a16="http://schemas.microsoft.com/office/drawing/2014/main" id="{EC140C75-A8C6-DA4A-B69C-1330447017FA}"/>
                </a:ext>
              </a:extLst>
            </p:cNvPr>
            <p:cNvSpPr txBox="1"/>
            <p:nvPr/>
          </p:nvSpPr>
          <p:spPr>
            <a:xfrm>
              <a:off x="7861460" y="5558084"/>
              <a:ext cx="1822347" cy="369332"/>
            </a:xfrm>
            <a:prstGeom prst="rect">
              <a:avLst/>
            </a:prstGeom>
            <a:noFill/>
          </p:spPr>
          <p:txBody>
            <a:bodyPr wrap="square" rtlCol="0">
              <a:spAutoFit/>
            </a:bodyPr>
            <a:lstStyle/>
            <a:p>
              <a:pPr algn="ctr"/>
              <a:r>
                <a:rPr lang="en-US" dirty="0"/>
                <a:t>Change Password</a:t>
              </a:r>
            </a:p>
          </p:txBody>
        </p:sp>
      </p:grpSp>
      <p:sp>
        <p:nvSpPr>
          <p:cNvPr id="18" name="TextBox 17">
            <a:extLst>
              <a:ext uri="{FF2B5EF4-FFF2-40B4-BE49-F238E27FC236}">
                <a16:creationId xmlns:a16="http://schemas.microsoft.com/office/drawing/2014/main" id="{5D49AE92-3071-724A-8887-728EE385F78C}"/>
              </a:ext>
            </a:extLst>
          </p:cNvPr>
          <p:cNvSpPr txBox="1"/>
          <p:nvPr/>
        </p:nvSpPr>
        <p:spPr>
          <a:xfrm>
            <a:off x="3405058" y="1604959"/>
            <a:ext cx="1552348" cy="369332"/>
          </a:xfrm>
          <a:prstGeom prst="rect">
            <a:avLst/>
          </a:prstGeom>
          <a:noFill/>
        </p:spPr>
        <p:txBody>
          <a:bodyPr wrap="none" rtlCol="0">
            <a:spAutoFit/>
          </a:bodyPr>
          <a:lstStyle/>
          <a:p>
            <a:r>
              <a:rPr lang="en-US" dirty="0"/>
              <a:t>New Password</a:t>
            </a:r>
          </a:p>
        </p:txBody>
      </p:sp>
      <p:sp>
        <p:nvSpPr>
          <p:cNvPr id="19" name="password">
            <a:extLst>
              <a:ext uri="{FF2B5EF4-FFF2-40B4-BE49-F238E27FC236}">
                <a16:creationId xmlns:a16="http://schemas.microsoft.com/office/drawing/2014/main" id="{78CB3F32-38CA-0C49-9E95-7AFA2AB94976}"/>
              </a:ext>
            </a:extLst>
          </p:cNvPr>
          <p:cNvSpPr/>
          <p:nvPr/>
        </p:nvSpPr>
        <p:spPr>
          <a:xfrm>
            <a:off x="3410605" y="3225979"/>
            <a:ext cx="5750913" cy="4834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E83918D-D067-2E45-A082-865462FF4F81}"/>
              </a:ext>
            </a:extLst>
          </p:cNvPr>
          <p:cNvSpPr txBox="1"/>
          <p:nvPr/>
        </p:nvSpPr>
        <p:spPr>
          <a:xfrm>
            <a:off x="3405058" y="2892737"/>
            <a:ext cx="1877565" cy="369332"/>
          </a:xfrm>
          <a:prstGeom prst="rect">
            <a:avLst/>
          </a:prstGeom>
          <a:noFill/>
        </p:spPr>
        <p:txBody>
          <a:bodyPr wrap="none" rtlCol="0">
            <a:spAutoFit/>
          </a:bodyPr>
          <a:lstStyle/>
          <a:p>
            <a:r>
              <a:rPr lang="en-US" dirty="0"/>
              <a:t>Confirm Password</a:t>
            </a:r>
          </a:p>
        </p:txBody>
      </p:sp>
      <p:sp>
        <p:nvSpPr>
          <p:cNvPr id="21" name="EMAIL">
            <a:extLst>
              <a:ext uri="{FF2B5EF4-FFF2-40B4-BE49-F238E27FC236}">
                <a16:creationId xmlns:a16="http://schemas.microsoft.com/office/drawing/2014/main" id="{19BBBFC8-F7F9-B246-8544-6FC82B62D0B6}"/>
              </a:ext>
            </a:extLst>
          </p:cNvPr>
          <p:cNvSpPr txBox="1"/>
          <p:nvPr/>
        </p:nvSpPr>
        <p:spPr>
          <a:xfrm>
            <a:off x="3512898" y="2024640"/>
            <a:ext cx="5533559" cy="369332"/>
          </a:xfrm>
          <a:prstGeom prst="rect">
            <a:avLst/>
          </a:prstGeom>
          <a:noFill/>
        </p:spPr>
        <p:txBody>
          <a:bodyPr wrap="square" rtlCol="0">
            <a:spAutoFit/>
          </a:bodyPr>
          <a:lstStyle/>
          <a:p>
            <a:r>
              <a:rPr lang="en-US" dirty="0"/>
              <a:t>hola9999</a:t>
            </a:r>
          </a:p>
        </p:txBody>
      </p:sp>
      <p:sp>
        <p:nvSpPr>
          <p:cNvPr id="22" name="PASSW">
            <a:extLst>
              <a:ext uri="{FF2B5EF4-FFF2-40B4-BE49-F238E27FC236}">
                <a16:creationId xmlns:a16="http://schemas.microsoft.com/office/drawing/2014/main" id="{70976961-871C-514E-A669-7030ACBBB4DD}"/>
              </a:ext>
            </a:extLst>
          </p:cNvPr>
          <p:cNvSpPr txBox="1"/>
          <p:nvPr/>
        </p:nvSpPr>
        <p:spPr>
          <a:xfrm>
            <a:off x="3612966" y="3312418"/>
            <a:ext cx="5548551" cy="369332"/>
          </a:xfrm>
          <a:prstGeom prst="rect">
            <a:avLst/>
          </a:prstGeom>
          <a:noFill/>
        </p:spPr>
        <p:txBody>
          <a:bodyPr wrap="square" rtlCol="0">
            <a:spAutoFit/>
          </a:bodyPr>
          <a:lstStyle/>
          <a:p>
            <a:r>
              <a:rPr lang="en-US" dirty="0"/>
              <a:t>hola999</a:t>
            </a:r>
          </a:p>
        </p:txBody>
      </p:sp>
      <p:sp>
        <p:nvSpPr>
          <p:cNvPr id="23" name="Rounded Rectangle 22">
            <a:extLst>
              <a:ext uri="{FF2B5EF4-FFF2-40B4-BE49-F238E27FC236}">
                <a16:creationId xmlns:a16="http://schemas.microsoft.com/office/drawing/2014/main" id="{4A021ABF-1B5E-024F-A52C-49796217A2DA}"/>
              </a:ext>
            </a:extLst>
          </p:cNvPr>
          <p:cNvSpPr/>
          <p:nvPr/>
        </p:nvSpPr>
        <p:spPr>
          <a:xfrm>
            <a:off x="29796" y="1591856"/>
            <a:ext cx="3229409" cy="2257655"/>
          </a:xfrm>
          <a:prstGeom prst="round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600" dirty="0">
                <a:solidFill>
                  <a:schemeClr val="tx1"/>
                </a:solidFill>
              </a:rPr>
              <a:t>Procedure for resetting password is pretty much the same as sign up. You will receive confirmation email (Although the same confirmation page is also used in sign up in this prototype)</a:t>
            </a:r>
          </a:p>
        </p:txBody>
      </p:sp>
      <p:sp>
        <p:nvSpPr>
          <p:cNvPr id="13" name="login">
            <a:hlinkClick r:id="" action="ppaction://hlinkshowjump?jump=previousslide"/>
            <a:extLst>
              <a:ext uri="{FF2B5EF4-FFF2-40B4-BE49-F238E27FC236}">
                <a16:creationId xmlns:a16="http://schemas.microsoft.com/office/drawing/2014/main" id="{073BEDFF-F5FA-B34C-80B5-F742C46B3C6C}"/>
              </a:ext>
            </a:extLst>
          </p:cNvPr>
          <p:cNvSpPr/>
          <p:nvPr/>
        </p:nvSpPr>
        <p:spPr>
          <a:xfrm>
            <a:off x="8310244" y="5446124"/>
            <a:ext cx="1472425" cy="48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cancel</a:t>
            </a:r>
          </a:p>
        </p:txBody>
      </p:sp>
    </p:spTree>
    <p:extLst>
      <p:ext uri="{BB962C8B-B14F-4D97-AF65-F5344CB8AC3E}">
        <p14:creationId xmlns:p14="http://schemas.microsoft.com/office/powerpoint/2010/main" val="310276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9680288-4E72-1845-A05C-DBE397FAC9F2}"/>
              </a:ext>
            </a:extLst>
          </p:cNvPr>
          <p:cNvGrpSpPr/>
          <p:nvPr/>
        </p:nvGrpSpPr>
        <p:grpSpPr>
          <a:xfrm>
            <a:off x="2722179" y="830316"/>
            <a:ext cx="6369270" cy="4971393"/>
            <a:chOff x="2375337" y="819806"/>
            <a:chExt cx="6369270" cy="4971393"/>
          </a:xfrm>
        </p:grpSpPr>
        <p:sp>
          <p:nvSpPr>
            <p:cNvPr id="4" name="Rectangle 3">
              <a:extLst>
                <a:ext uri="{FF2B5EF4-FFF2-40B4-BE49-F238E27FC236}">
                  <a16:creationId xmlns:a16="http://schemas.microsoft.com/office/drawing/2014/main" id="{7D126180-8AEA-0B43-AA05-A5AB962D32D1}"/>
                </a:ext>
              </a:extLst>
            </p:cNvPr>
            <p:cNvSpPr/>
            <p:nvPr/>
          </p:nvSpPr>
          <p:spPr>
            <a:xfrm>
              <a:off x="2375337" y="819806"/>
              <a:ext cx="6285186" cy="497139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5" name="TextBox 4">
              <a:extLst>
                <a:ext uri="{FF2B5EF4-FFF2-40B4-BE49-F238E27FC236}">
                  <a16:creationId xmlns:a16="http://schemas.microsoft.com/office/drawing/2014/main" id="{459738BE-7D6D-1A48-9E6C-7C22FC1140B8}"/>
                </a:ext>
              </a:extLst>
            </p:cNvPr>
            <p:cNvSpPr txBox="1"/>
            <p:nvPr/>
          </p:nvSpPr>
          <p:spPr>
            <a:xfrm>
              <a:off x="3710151" y="830317"/>
              <a:ext cx="3615559" cy="461665"/>
            </a:xfrm>
            <a:prstGeom prst="rect">
              <a:avLst/>
            </a:prstGeom>
            <a:noFill/>
          </p:spPr>
          <p:txBody>
            <a:bodyPr wrap="square" rtlCol="0">
              <a:spAutoFit/>
            </a:bodyPr>
            <a:lstStyle/>
            <a:p>
              <a:pPr algn="ctr"/>
              <a:r>
                <a:rPr lang="en-US" sz="2400" b="1" dirty="0"/>
                <a:t>Not Finished yet!</a:t>
              </a:r>
            </a:p>
          </p:txBody>
        </p:sp>
        <p:sp>
          <p:nvSpPr>
            <p:cNvPr id="6" name="TextBox 5">
              <a:extLst>
                <a:ext uri="{FF2B5EF4-FFF2-40B4-BE49-F238E27FC236}">
                  <a16:creationId xmlns:a16="http://schemas.microsoft.com/office/drawing/2014/main" id="{5A781A46-0F95-9740-A3D9-C0FC21871717}"/>
                </a:ext>
              </a:extLst>
            </p:cNvPr>
            <p:cNvSpPr txBox="1"/>
            <p:nvPr/>
          </p:nvSpPr>
          <p:spPr>
            <a:xfrm>
              <a:off x="2459421" y="2048386"/>
              <a:ext cx="6285186" cy="830997"/>
            </a:xfrm>
            <a:prstGeom prst="rect">
              <a:avLst/>
            </a:prstGeom>
            <a:noFill/>
          </p:spPr>
          <p:txBody>
            <a:bodyPr wrap="square" rtlCol="0">
              <a:spAutoFit/>
            </a:bodyPr>
            <a:lstStyle/>
            <a:p>
              <a:pPr algn="ctr"/>
              <a:r>
                <a:rPr lang="en-US" sz="2400" b="1" dirty="0"/>
                <a:t>We sent you an email. Enter the codes in the email and confirm your email address</a:t>
              </a:r>
            </a:p>
          </p:txBody>
        </p:sp>
        <p:sp>
          <p:nvSpPr>
            <p:cNvPr id="7" name="TextBox 6">
              <a:hlinkClick r:id="" action="ppaction://hlinkshowjump?jump=nextslide"/>
              <a:extLst>
                <a:ext uri="{FF2B5EF4-FFF2-40B4-BE49-F238E27FC236}">
                  <a16:creationId xmlns:a16="http://schemas.microsoft.com/office/drawing/2014/main" id="{96EECCB2-085D-134D-B917-B23BF1067225}"/>
                </a:ext>
              </a:extLst>
            </p:cNvPr>
            <p:cNvSpPr txBox="1"/>
            <p:nvPr/>
          </p:nvSpPr>
          <p:spPr>
            <a:xfrm>
              <a:off x="6639910" y="3201189"/>
              <a:ext cx="882868" cy="461665"/>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400" b="1" dirty="0"/>
                <a:t>Enter</a:t>
              </a:r>
            </a:p>
          </p:txBody>
        </p:sp>
        <p:sp>
          <p:nvSpPr>
            <p:cNvPr id="10" name="box">
              <a:extLst>
                <a:ext uri="{FF2B5EF4-FFF2-40B4-BE49-F238E27FC236}">
                  <a16:creationId xmlns:a16="http://schemas.microsoft.com/office/drawing/2014/main" id="{1C23B237-82A3-9843-B712-D2B12EC33A14}"/>
                </a:ext>
              </a:extLst>
            </p:cNvPr>
            <p:cNvSpPr txBox="1"/>
            <p:nvPr/>
          </p:nvSpPr>
          <p:spPr>
            <a:xfrm>
              <a:off x="4001815" y="3201189"/>
              <a:ext cx="2532992" cy="461665"/>
            </a:xfrm>
            <a:prstGeom prst="rect">
              <a:avLst/>
            </a:prstGeom>
            <a:solidFill>
              <a:schemeClr val="bg1"/>
            </a:solidFill>
            <a:ln>
              <a:solidFill>
                <a:schemeClr val="tx1"/>
              </a:solidFill>
            </a:ln>
          </p:spPr>
          <p:txBody>
            <a:bodyPr wrap="square" rtlCol="0">
              <a:spAutoFit/>
            </a:bodyPr>
            <a:lstStyle/>
            <a:p>
              <a:pPr algn="ctr"/>
              <a:endParaRPr lang="en-US" sz="2400" b="1" dirty="0"/>
            </a:p>
          </p:txBody>
        </p:sp>
      </p:grpSp>
      <p:grpSp>
        <p:nvGrpSpPr>
          <p:cNvPr id="16" name="Group 15">
            <a:extLst>
              <a:ext uri="{FF2B5EF4-FFF2-40B4-BE49-F238E27FC236}">
                <a16:creationId xmlns:a16="http://schemas.microsoft.com/office/drawing/2014/main" id="{FE3387E0-B4BD-9049-A8EF-FFED524A8EE4}"/>
              </a:ext>
            </a:extLst>
          </p:cNvPr>
          <p:cNvGrpSpPr/>
          <p:nvPr/>
        </p:nvGrpSpPr>
        <p:grpSpPr>
          <a:xfrm>
            <a:off x="2806262" y="4190343"/>
            <a:ext cx="3594537" cy="1536942"/>
            <a:chOff x="2806262" y="4190343"/>
            <a:chExt cx="3594537" cy="1536942"/>
          </a:xfrm>
        </p:grpSpPr>
        <p:sp>
          <p:nvSpPr>
            <p:cNvPr id="13" name="TextBox 12">
              <a:hlinkClick r:id="rId2" action="ppaction://hlinksldjump"/>
              <a:extLst>
                <a:ext uri="{FF2B5EF4-FFF2-40B4-BE49-F238E27FC236}">
                  <a16:creationId xmlns:a16="http://schemas.microsoft.com/office/drawing/2014/main" id="{16B37EEE-647A-5E42-A08A-78A0CF5C4A8D}"/>
                </a:ext>
              </a:extLst>
            </p:cNvPr>
            <p:cNvSpPr txBox="1"/>
            <p:nvPr/>
          </p:nvSpPr>
          <p:spPr>
            <a:xfrm>
              <a:off x="2806263" y="5357953"/>
              <a:ext cx="250146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Don’t Know -&gt; </a:t>
              </a:r>
              <a:r>
                <a:rPr lang="en-US" b="1" dirty="0">
                  <a:solidFill>
                    <a:schemeClr val="accent1"/>
                  </a:solidFill>
                </a:rPr>
                <a:t>Help</a:t>
              </a:r>
            </a:p>
          </p:txBody>
        </p:sp>
        <p:sp>
          <p:nvSpPr>
            <p:cNvPr id="14" name="TextBox 13">
              <a:hlinkClick r:id="rId2" action="ppaction://hlinksldjump"/>
              <a:extLst>
                <a:ext uri="{FF2B5EF4-FFF2-40B4-BE49-F238E27FC236}">
                  <a16:creationId xmlns:a16="http://schemas.microsoft.com/office/drawing/2014/main" id="{FA148916-FFD9-CA49-8D45-52DE4AAF1D82}"/>
                </a:ext>
              </a:extLst>
            </p:cNvPr>
            <p:cNvSpPr txBox="1"/>
            <p:nvPr/>
          </p:nvSpPr>
          <p:spPr>
            <a:xfrm>
              <a:off x="2806263" y="4806160"/>
              <a:ext cx="3481514"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Modify Account Info -&gt; </a:t>
              </a:r>
              <a:r>
                <a:rPr lang="en-US" b="1" dirty="0">
                  <a:solidFill>
                    <a:schemeClr val="accent1"/>
                  </a:solidFill>
                </a:rPr>
                <a:t>Back</a:t>
              </a:r>
            </a:p>
          </p:txBody>
        </p:sp>
        <p:sp>
          <p:nvSpPr>
            <p:cNvPr id="15" name="TextBox 14">
              <a:hlinkClick r:id="rId2" action="ppaction://hlinksldjump"/>
              <a:extLst>
                <a:ext uri="{FF2B5EF4-FFF2-40B4-BE49-F238E27FC236}">
                  <a16:creationId xmlns:a16="http://schemas.microsoft.com/office/drawing/2014/main" id="{A25D5B0E-FD4F-254C-A423-A18FE81F1BFC}"/>
                </a:ext>
              </a:extLst>
            </p:cNvPr>
            <p:cNvSpPr txBox="1"/>
            <p:nvPr/>
          </p:nvSpPr>
          <p:spPr>
            <a:xfrm>
              <a:off x="2806262" y="4190343"/>
              <a:ext cx="359453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Don’t get Email  -&gt; </a:t>
              </a:r>
              <a:r>
                <a:rPr lang="en-US" b="1" dirty="0">
                  <a:solidFill>
                    <a:schemeClr val="accent1"/>
                  </a:solidFill>
                </a:rPr>
                <a:t>Resend Email</a:t>
              </a:r>
            </a:p>
          </p:txBody>
        </p:sp>
      </p:grpSp>
      <p:sp>
        <p:nvSpPr>
          <p:cNvPr id="17" name="TextBox 16">
            <a:extLst>
              <a:ext uri="{FF2B5EF4-FFF2-40B4-BE49-F238E27FC236}">
                <a16:creationId xmlns:a16="http://schemas.microsoft.com/office/drawing/2014/main" id="{C363077C-A4D7-6B42-99F7-36584E7217D7}"/>
              </a:ext>
            </a:extLst>
          </p:cNvPr>
          <p:cNvSpPr txBox="1"/>
          <p:nvPr/>
        </p:nvSpPr>
        <p:spPr>
          <a:xfrm>
            <a:off x="4348657" y="3257865"/>
            <a:ext cx="2532992" cy="369332"/>
          </a:xfrm>
          <a:prstGeom prst="rect">
            <a:avLst/>
          </a:prstGeom>
          <a:noFill/>
        </p:spPr>
        <p:txBody>
          <a:bodyPr wrap="square" rtlCol="0">
            <a:spAutoFit/>
          </a:bodyPr>
          <a:lstStyle/>
          <a:p>
            <a:r>
              <a:rPr lang="en-US" dirty="0"/>
              <a:t>0123456</a:t>
            </a:r>
          </a:p>
        </p:txBody>
      </p:sp>
      <p:sp>
        <p:nvSpPr>
          <p:cNvPr id="18" name="TextBox 17">
            <a:extLst>
              <a:ext uri="{FF2B5EF4-FFF2-40B4-BE49-F238E27FC236}">
                <a16:creationId xmlns:a16="http://schemas.microsoft.com/office/drawing/2014/main" id="{6FA3DF31-BC96-A849-9A62-C2D7BE6F555C}"/>
              </a:ext>
            </a:extLst>
          </p:cNvPr>
          <p:cNvSpPr txBox="1"/>
          <p:nvPr/>
        </p:nvSpPr>
        <p:spPr>
          <a:xfrm>
            <a:off x="6287777" y="3719530"/>
            <a:ext cx="1380699" cy="369332"/>
          </a:xfrm>
          <a:prstGeom prst="rect">
            <a:avLst/>
          </a:prstGeom>
          <a:noFill/>
        </p:spPr>
        <p:txBody>
          <a:bodyPr wrap="none" rtlCol="0">
            <a:spAutoFit/>
          </a:bodyPr>
          <a:lstStyle/>
          <a:p>
            <a:r>
              <a:rPr lang="en-US" dirty="0"/>
              <a:t>// click enter</a:t>
            </a:r>
          </a:p>
        </p:txBody>
      </p:sp>
    </p:spTree>
    <p:extLst>
      <p:ext uri="{BB962C8B-B14F-4D97-AF65-F5344CB8AC3E}">
        <p14:creationId xmlns:p14="http://schemas.microsoft.com/office/powerpoint/2010/main" val="173454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AF6269E-F9DC-F947-8B65-EBF212A28D5B}"/>
              </a:ext>
            </a:extLst>
          </p:cNvPr>
          <p:cNvGrpSpPr/>
          <p:nvPr/>
        </p:nvGrpSpPr>
        <p:grpSpPr>
          <a:xfrm>
            <a:off x="2554014" y="943303"/>
            <a:ext cx="6285186" cy="4992708"/>
            <a:chOff x="2459421" y="830317"/>
            <a:chExt cx="6285186" cy="4992708"/>
          </a:xfrm>
        </p:grpSpPr>
        <p:sp>
          <p:nvSpPr>
            <p:cNvPr id="4" name="Rectangle 3">
              <a:extLst>
                <a:ext uri="{FF2B5EF4-FFF2-40B4-BE49-F238E27FC236}">
                  <a16:creationId xmlns:a16="http://schemas.microsoft.com/office/drawing/2014/main" id="{7D126180-8AEA-0B43-AA05-A5AB962D32D1}"/>
                </a:ext>
              </a:extLst>
            </p:cNvPr>
            <p:cNvSpPr/>
            <p:nvPr/>
          </p:nvSpPr>
          <p:spPr>
            <a:xfrm>
              <a:off x="2459421" y="851632"/>
              <a:ext cx="6285186" cy="4971393"/>
            </a:xfrm>
            <a:prstGeom prst="rect">
              <a:avLst/>
            </a:prstGeom>
            <a:solidFill>
              <a:srgbClr val="FFCC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5" name="TextBox 4">
              <a:extLst>
                <a:ext uri="{FF2B5EF4-FFF2-40B4-BE49-F238E27FC236}">
                  <a16:creationId xmlns:a16="http://schemas.microsoft.com/office/drawing/2014/main" id="{459738BE-7D6D-1A48-9E6C-7C22FC1140B8}"/>
                </a:ext>
              </a:extLst>
            </p:cNvPr>
            <p:cNvSpPr txBox="1"/>
            <p:nvPr/>
          </p:nvSpPr>
          <p:spPr>
            <a:xfrm>
              <a:off x="3710151" y="830317"/>
              <a:ext cx="3615559" cy="461665"/>
            </a:xfrm>
            <a:prstGeom prst="rect">
              <a:avLst/>
            </a:prstGeom>
            <a:noFill/>
          </p:spPr>
          <p:txBody>
            <a:bodyPr wrap="square" rtlCol="0">
              <a:spAutoFit/>
            </a:bodyPr>
            <a:lstStyle/>
            <a:p>
              <a:pPr algn="ctr"/>
              <a:r>
                <a:rPr lang="en-US" sz="2400" b="1" dirty="0"/>
                <a:t>Wrong Codes Entered</a:t>
              </a:r>
            </a:p>
          </p:txBody>
        </p:sp>
        <p:sp>
          <p:nvSpPr>
            <p:cNvPr id="6" name="TextBox 5">
              <a:extLst>
                <a:ext uri="{FF2B5EF4-FFF2-40B4-BE49-F238E27FC236}">
                  <a16:creationId xmlns:a16="http://schemas.microsoft.com/office/drawing/2014/main" id="{5A781A46-0F95-9740-A3D9-C0FC21871717}"/>
                </a:ext>
              </a:extLst>
            </p:cNvPr>
            <p:cNvSpPr txBox="1"/>
            <p:nvPr/>
          </p:nvSpPr>
          <p:spPr>
            <a:xfrm>
              <a:off x="2459421" y="2048386"/>
              <a:ext cx="6285186" cy="461665"/>
            </a:xfrm>
            <a:prstGeom prst="rect">
              <a:avLst/>
            </a:prstGeom>
            <a:noFill/>
          </p:spPr>
          <p:txBody>
            <a:bodyPr wrap="square" rtlCol="0">
              <a:spAutoFit/>
            </a:bodyPr>
            <a:lstStyle/>
            <a:p>
              <a:pPr algn="ctr"/>
              <a:r>
                <a:rPr lang="en-US" sz="2400" b="1" dirty="0"/>
                <a:t>Try Again</a:t>
              </a:r>
            </a:p>
          </p:txBody>
        </p:sp>
        <p:sp>
          <p:nvSpPr>
            <p:cNvPr id="7" name="TextBox 6">
              <a:hlinkClick r:id="" action="ppaction://hlinkshowjump?jump=nextslide"/>
              <a:extLst>
                <a:ext uri="{FF2B5EF4-FFF2-40B4-BE49-F238E27FC236}">
                  <a16:creationId xmlns:a16="http://schemas.microsoft.com/office/drawing/2014/main" id="{96EECCB2-085D-134D-B917-B23BF1067225}"/>
                </a:ext>
              </a:extLst>
            </p:cNvPr>
            <p:cNvSpPr txBox="1"/>
            <p:nvPr/>
          </p:nvSpPr>
          <p:spPr>
            <a:xfrm>
              <a:off x="6639910" y="3201189"/>
              <a:ext cx="882868" cy="461665"/>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400" b="1" dirty="0"/>
                <a:t>Enter</a:t>
              </a:r>
            </a:p>
          </p:txBody>
        </p:sp>
        <p:sp>
          <p:nvSpPr>
            <p:cNvPr id="10" name="TextBox 9">
              <a:extLst>
                <a:ext uri="{FF2B5EF4-FFF2-40B4-BE49-F238E27FC236}">
                  <a16:creationId xmlns:a16="http://schemas.microsoft.com/office/drawing/2014/main" id="{1C23B237-82A3-9843-B712-D2B12EC33A14}"/>
                </a:ext>
              </a:extLst>
            </p:cNvPr>
            <p:cNvSpPr txBox="1"/>
            <p:nvPr/>
          </p:nvSpPr>
          <p:spPr>
            <a:xfrm>
              <a:off x="4001815" y="3201189"/>
              <a:ext cx="2532992" cy="461665"/>
            </a:xfrm>
            <a:prstGeom prst="rect">
              <a:avLst/>
            </a:prstGeom>
            <a:solidFill>
              <a:schemeClr val="bg1"/>
            </a:solidFill>
            <a:ln>
              <a:solidFill>
                <a:schemeClr val="tx1"/>
              </a:solidFill>
            </a:ln>
          </p:spPr>
          <p:txBody>
            <a:bodyPr wrap="square" rtlCol="0">
              <a:spAutoFit/>
            </a:bodyPr>
            <a:lstStyle/>
            <a:p>
              <a:pPr algn="ctr"/>
              <a:endParaRPr lang="en-US" sz="2400" b="1" dirty="0"/>
            </a:p>
          </p:txBody>
        </p:sp>
      </p:grpSp>
      <p:grpSp>
        <p:nvGrpSpPr>
          <p:cNvPr id="12" name="Group 11">
            <a:extLst>
              <a:ext uri="{FF2B5EF4-FFF2-40B4-BE49-F238E27FC236}">
                <a16:creationId xmlns:a16="http://schemas.microsoft.com/office/drawing/2014/main" id="{78F0DF25-B90A-FE48-9679-0EEBB8F096E2}"/>
              </a:ext>
            </a:extLst>
          </p:cNvPr>
          <p:cNvGrpSpPr/>
          <p:nvPr/>
        </p:nvGrpSpPr>
        <p:grpSpPr>
          <a:xfrm>
            <a:off x="2806262" y="4190343"/>
            <a:ext cx="3594537" cy="1536942"/>
            <a:chOff x="2806262" y="4190343"/>
            <a:chExt cx="3594537" cy="1536942"/>
          </a:xfrm>
        </p:grpSpPr>
        <p:sp>
          <p:nvSpPr>
            <p:cNvPr id="13" name="TextBox 12">
              <a:hlinkClick r:id="rId2" action="ppaction://hlinksldjump"/>
              <a:extLst>
                <a:ext uri="{FF2B5EF4-FFF2-40B4-BE49-F238E27FC236}">
                  <a16:creationId xmlns:a16="http://schemas.microsoft.com/office/drawing/2014/main" id="{2986A047-9F5B-5941-9BFD-AC5743610275}"/>
                </a:ext>
              </a:extLst>
            </p:cNvPr>
            <p:cNvSpPr txBox="1"/>
            <p:nvPr/>
          </p:nvSpPr>
          <p:spPr>
            <a:xfrm>
              <a:off x="2806263" y="5357953"/>
              <a:ext cx="2501463"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Don’t Know -&gt; </a:t>
              </a:r>
              <a:r>
                <a:rPr lang="en-US" b="1" dirty="0">
                  <a:solidFill>
                    <a:schemeClr val="accent1"/>
                  </a:solidFill>
                </a:rPr>
                <a:t>Help</a:t>
              </a:r>
            </a:p>
          </p:txBody>
        </p:sp>
        <p:sp>
          <p:nvSpPr>
            <p:cNvPr id="14" name="TextBox 13">
              <a:hlinkClick r:id="rId2" action="ppaction://hlinksldjump"/>
              <a:extLst>
                <a:ext uri="{FF2B5EF4-FFF2-40B4-BE49-F238E27FC236}">
                  <a16:creationId xmlns:a16="http://schemas.microsoft.com/office/drawing/2014/main" id="{C9D4B324-1F0F-934F-896A-4E5ECB6CA12E}"/>
                </a:ext>
              </a:extLst>
            </p:cNvPr>
            <p:cNvSpPr txBox="1"/>
            <p:nvPr/>
          </p:nvSpPr>
          <p:spPr>
            <a:xfrm>
              <a:off x="2806263" y="4806160"/>
              <a:ext cx="283779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Modify Account  -&gt; </a:t>
              </a:r>
              <a:r>
                <a:rPr lang="en-US" b="1" dirty="0">
                  <a:solidFill>
                    <a:schemeClr val="accent1"/>
                  </a:solidFill>
                </a:rPr>
                <a:t>Back</a:t>
              </a:r>
            </a:p>
          </p:txBody>
        </p:sp>
        <p:sp>
          <p:nvSpPr>
            <p:cNvPr id="15" name="TextBox 14">
              <a:hlinkClick r:id="rId2" action="ppaction://hlinksldjump"/>
              <a:extLst>
                <a:ext uri="{FF2B5EF4-FFF2-40B4-BE49-F238E27FC236}">
                  <a16:creationId xmlns:a16="http://schemas.microsoft.com/office/drawing/2014/main" id="{BB5688BF-A9F1-DB41-A11C-BA89DBEBBC83}"/>
                </a:ext>
              </a:extLst>
            </p:cNvPr>
            <p:cNvSpPr txBox="1"/>
            <p:nvPr/>
          </p:nvSpPr>
          <p:spPr>
            <a:xfrm>
              <a:off x="2806262" y="4190343"/>
              <a:ext cx="3594537"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Don’t get Email  -&gt; </a:t>
              </a:r>
              <a:r>
                <a:rPr lang="en-US" b="1" dirty="0">
                  <a:solidFill>
                    <a:schemeClr val="accent1"/>
                  </a:solidFill>
                </a:rPr>
                <a:t>Resend Email</a:t>
              </a:r>
            </a:p>
          </p:txBody>
        </p:sp>
      </p:grpSp>
      <p:sp>
        <p:nvSpPr>
          <p:cNvPr id="16" name="TextBox 15">
            <a:extLst>
              <a:ext uri="{FF2B5EF4-FFF2-40B4-BE49-F238E27FC236}">
                <a16:creationId xmlns:a16="http://schemas.microsoft.com/office/drawing/2014/main" id="{FFB702E2-B99B-DA4C-A70A-57C0884103C4}"/>
              </a:ext>
            </a:extLst>
          </p:cNvPr>
          <p:cNvSpPr txBox="1"/>
          <p:nvPr/>
        </p:nvSpPr>
        <p:spPr>
          <a:xfrm>
            <a:off x="4101629" y="3366602"/>
            <a:ext cx="2445927" cy="369332"/>
          </a:xfrm>
          <a:prstGeom prst="rect">
            <a:avLst/>
          </a:prstGeom>
          <a:noFill/>
        </p:spPr>
        <p:txBody>
          <a:bodyPr wrap="square" rtlCol="0">
            <a:spAutoFit/>
          </a:bodyPr>
          <a:lstStyle/>
          <a:p>
            <a:r>
              <a:rPr lang="en-US" dirty="0"/>
              <a:t>3721</a:t>
            </a:r>
          </a:p>
        </p:txBody>
      </p:sp>
      <p:sp>
        <p:nvSpPr>
          <p:cNvPr id="17" name="TextBox 16">
            <a:extLst>
              <a:ext uri="{FF2B5EF4-FFF2-40B4-BE49-F238E27FC236}">
                <a16:creationId xmlns:a16="http://schemas.microsoft.com/office/drawing/2014/main" id="{AA5C4FEE-D16B-B74D-A5B2-30A62AC9044D}"/>
              </a:ext>
            </a:extLst>
          </p:cNvPr>
          <p:cNvSpPr txBox="1"/>
          <p:nvPr/>
        </p:nvSpPr>
        <p:spPr>
          <a:xfrm>
            <a:off x="5838478" y="2876789"/>
            <a:ext cx="1380699" cy="369332"/>
          </a:xfrm>
          <a:prstGeom prst="rect">
            <a:avLst/>
          </a:prstGeom>
          <a:noFill/>
        </p:spPr>
        <p:txBody>
          <a:bodyPr wrap="none" rtlCol="0">
            <a:spAutoFit/>
          </a:bodyPr>
          <a:lstStyle/>
          <a:p>
            <a:r>
              <a:rPr lang="en-US" dirty="0"/>
              <a:t>// click enter</a:t>
            </a:r>
          </a:p>
        </p:txBody>
      </p:sp>
    </p:spTree>
    <p:extLst>
      <p:ext uri="{BB962C8B-B14F-4D97-AF65-F5344CB8AC3E}">
        <p14:creationId xmlns:p14="http://schemas.microsoft.com/office/powerpoint/2010/main" val="312107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500"/>
                                  </p:iterate>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A93925-8794-A140-818B-92BF030FC0D5}"/>
              </a:ext>
            </a:extLst>
          </p:cNvPr>
          <p:cNvGrpSpPr/>
          <p:nvPr/>
        </p:nvGrpSpPr>
        <p:grpSpPr>
          <a:xfrm>
            <a:off x="2743200" y="680543"/>
            <a:ext cx="6285186" cy="4971393"/>
            <a:chOff x="2459421" y="670033"/>
            <a:chExt cx="6285186" cy="4971393"/>
          </a:xfrm>
        </p:grpSpPr>
        <p:sp>
          <p:nvSpPr>
            <p:cNvPr id="4" name="Rectangle 3">
              <a:extLst>
                <a:ext uri="{FF2B5EF4-FFF2-40B4-BE49-F238E27FC236}">
                  <a16:creationId xmlns:a16="http://schemas.microsoft.com/office/drawing/2014/main" id="{7D126180-8AEA-0B43-AA05-A5AB962D32D1}"/>
                </a:ext>
              </a:extLst>
            </p:cNvPr>
            <p:cNvSpPr/>
            <p:nvPr/>
          </p:nvSpPr>
          <p:spPr>
            <a:xfrm>
              <a:off x="2459421" y="670033"/>
              <a:ext cx="6285186" cy="497139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5" name="TextBox 4">
              <a:extLst>
                <a:ext uri="{FF2B5EF4-FFF2-40B4-BE49-F238E27FC236}">
                  <a16:creationId xmlns:a16="http://schemas.microsoft.com/office/drawing/2014/main" id="{459738BE-7D6D-1A48-9E6C-7C22FC1140B8}"/>
                </a:ext>
              </a:extLst>
            </p:cNvPr>
            <p:cNvSpPr txBox="1"/>
            <p:nvPr/>
          </p:nvSpPr>
          <p:spPr>
            <a:xfrm>
              <a:off x="3710151" y="830317"/>
              <a:ext cx="3615559" cy="461665"/>
            </a:xfrm>
            <a:prstGeom prst="rect">
              <a:avLst/>
            </a:prstGeom>
            <a:noFill/>
          </p:spPr>
          <p:txBody>
            <a:bodyPr wrap="square" rtlCol="0">
              <a:spAutoFit/>
            </a:bodyPr>
            <a:lstStyle/>
            <a:p>
              <a:pPr algn="ctr"/>
              <a:r>
                <a:rPr lang="en-US" sz="2400" b="1" dirty="0"/>
                <a:t>Hi Linda!</a:t>
              </a:r>
            </a:p>
          </p:txBody>
        </p:sp>
        <p:sp>
          <p:nvSpPr>
            <p:cNvPr id="6" name="TextBox 5">
              <a:extLst>
                <a:ext uri="{FF2B5EF4-FFF2-40B4-BE49-F238E27FC236}">
                  <a16:creationId xmlns:a16="http://schemas.microsoft.com/office/drawing/2014/main" id="{5A781A46-0F95-9740-A3D9-C0FC21871717}"/>
                </a:ext>
              </a:extLst>
            </p:cNvPr>
            <p:cNvSpPr txBox="1"/>
            <p:nvPr/>
          </p:nvSpPr>
          <p:spPr>
            <a:xfrm>
              <a:off x="3421117" y="2048386"/>
              <a:ext cx="4272455" cy="830997"/>
            </a:xfrm>
            <a:prstGeom prst="rect">
              <a:avLst/>
            </a:prstGeom>
            <a:noFill/>
          </p:spPr>
          <p:txBody>
            <a:bodyPr wrap="square" rtlCol="0">
              <a:spAutoFit/>
            </a:bodyPr>
            <a:lstStyle/>
            <a:p>
              <a:pPr algn="ctr"/>
              <a:r>
                <a:rPr lang="en-US" sz="2400" b="1" dirty="0"/>
                <a:t>Your Account was Created Successfully</a:t>
              </a:r>
            </a:p>
          </p:txBody>
        </p:sp>
        <p:sp>
          <p:nvSpPr>
            <p:cNvPr id="7" name="TextBox 6">
              <a:hlinkClick r:id="" action="ppaction://hlinkshowjump?jump=nextslide"/>
              <a:extLst>
                <a:ext uri="{FF2B5EF4-FFF2-40B4-BE49-F238E27FC236}">
                  <a16:creationId xmlns:a16="http://schemas.microsoft.com/office/drawing/2014/main" id="{96EECCB2-085D-134D-B917-B23BF1067225}"/>
                </a:ext>
              </a:extLst>
            </p:cNvPr>
            <p:cNvSpPr txBox="1"/>
            <p:nvPr/>
          </p:nvSpPr>
          <p:spPr>
            <a:xfrm>
              <a:off x="4251434" y="4331309"/>
              <a:ext cx="2532992" cy="461665"/>
            </a:xfrm>
            <a:prstGeom prst="rect">
              <a:avLst/>
            </a:prstGeom>
            <a:solidFill>
              <a:schemeClr val="accent5">
                <a:lumMod val="20000"/>
                <a:lumOff val="80000"/>
              </a:schemeClr>
            </a:solidFill>
            <a:ln>
              <a:solidFill>
                <a:schemeClr val="tx1"/>
              </a:solidFill>
            </a:ln>
          </p:spPr>
          <p:txBody>
            <a:bodyPr wrap="square" rtlCol="0">
              <a:spAutoFit/>
            </a:bodyPr>
            <a:lstStyle/>
            <a:p>
              <a:pPr algn="ctr"/>
              <a:r>
                <a:rPr lang="en-US" sz="2400" b="1" dirty="0"/>
                <a:t>Get Started !</a:t>
              </a:r>
            </a:p>
          </p:txBody>
        </p:sp>
      </p:grpSp>
    </p:spTree>
    <p:extLst>
      <p:ext uri="{BB962C8B-B14F-4D97-AF65-F5344CB8AC3E}">
        <p14:creationId xmlns:p14="http://schemas.microsoft.com/office/powerpoint/2010/main" val="2995652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18355</TotalTime>
  <Words>2569</Words>
  <Application>Microsoft Macintosh PowerPoint</Application>
  <PresentationFormat>Widescreen</PresentationFormat>
  <Paragraphs>968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Symbol</vt:lpstr>
      <vt:lpstr>Office Theme</vt:lpstr>
      <vt:lpstr>prototype</vt:lpstr>
      <vt:lpstr>Log In </vt:lpstr>
      <vt:lpstr>Log In </vt:lpstr>
      <vt:lpstr>Log In </vt:lpstr>
      <vt:lpstr>Sign Up </vt:lpstr>
      <vt:lpstr>Reset Password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Account Setting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prototype</dc:title>
  <dc:creator>不破　良太</dc:creator>
  <cp:lastModifiedBy>不破　良太</cp:lastModifiedBy>
  <cp:revision>155</cp:revision>
  <dcterms:created xsi:type="dcterms:W3CDTF">2019-11-23T14:32:16Z</dcterms:created>
  <dcterms:modified xsi:type="dcterms:W3CDTF">2019-12-12T00:27:22Z</dcterms:modified>
</cp:coreProperties>
</file>