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90"/>
    <p:restoredTop sz="94661"/>
  </p:normalViewPr>
  <p:slideViewPr>
    <p:cSldViewPr snapToGrid="0">
      <p:cViewPr>
        <p:scale>
          <a:sx n="60" d="100"/>
          <a:sy n="60" d="100"/>
        </p:scale>
        <p:origin x="280" y="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A1DBE-F6C0-D442-B3BD-9E040ED32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DB1F164-6240-7764-3938-C3AD730A6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11626B-21BB-5B0B-6407-E167E8ED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8BEF-3505-3341-B4C0-94FC3F6C217F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B43886-A1F9-A07F-8DFD-7C5C52FE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E9D8F0-2EC4-4085-E438-98631AB4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123C-A65D-AB4F-A2FB-EC577E945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7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807AF-78FE-3612-5E42-DCA76CA2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2F3415-16A4-A976-7C5A-DA5C79F11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4DD7C0-7194-963E-368F-E94B8BEA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8BEF-3505-3341-B4C0-94FC3F6C217F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4C9A0D-DF35-6B01-F687-BF37BAEB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3774E0-6540-FF25-9A99-C826672C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123C-A65D-AB4F-A2FB-EC577E945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91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E2B8E-B13F-FAB2-9445-2480451F4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8898E9-191F-6DD2-F500-815C9CAC8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454302-CCD3-9F28-94DB-15D66CD7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8BEF-3505-3341-B4C0-94FC3F6C217F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2844CE-1B3D-608A-FEE5-7421FBE8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82030F-6078-FF99-6081-EAC5ECD3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123C-A65D-AB4F-A2FB-EC577E945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07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03294-A8E3-72AF-117B-1BE9A38A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10B02-3FCD-5D59-C5A6-E70BE404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F94D15-6730-BFE7-D601-A965B34A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8BEF-3505-3341-B4C0-94FC3F6C217F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B3F86B-682E-14E5-8771-9D58C487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2C08E-FAD4-59AD-B676-2859BA32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123C-A65D-AB4F-A2FB-EC577E945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0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756524-8A94-9A40-8A48-ACCC11FD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113D7C-A7F8-40BB-3CCF-5708E55E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8C05A5-2E8E-D710-5FA7-4DEE96D6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8BEF-3505-3341-B4C0-94FC3F6C217F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1B50D8-4D2A-F884-E850-CF91E466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958A41-36DD-2ED7-6100-14B46A30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123C-A65D-AB4F-A2FB-EC577E945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02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38985-2DB8-8E41-57DF-7D20A578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03416C-108B-EEAD-36F7-0ACD78F9B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4C3DC7-6E1F-E254-4DBF-B208C0158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8722D2-2319-FB0F-307C-59C8EFF9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8BEF-3505-3341-B4C0-94FC3F6C217F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DD4D3A-1561-103B-1F47-F65B66F1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B32845-89E9-21C3-CE8B-157D6436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123C-A65D-AB4F-A2FB-EC577E945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9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7B712E-BB00-325D-E16F-4C8DB3A0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4D0865-BD6B-E7C6-7A02-9B3C59E34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3AB070-C123-0050-8855-CBE72B34D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6EFEA6-60EE-1F7E-6043-0A9915D52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69393E-96CE-B39F-4E73-477E318FA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C2A8F3-3093-2631-0C26-7DDDBDE1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8BEF-3505-3341-B4C0-94FC3F6C217F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91CD86-AC40-9597-28CD-17C61779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C405BB-CF54-CE57-0B51-54BA0C3F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123C-A65D-AB4F-A2FB-EC577E945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82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8B55FF-6D76-F78A-EC1A-41E34E80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5E3416-2BF0-BEF5-BC83-4E1D289A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8BEF-3505-3341-B4C0-94FC3F6C217F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431EEC-784A-3913-760E-1F77E26E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625D5F-20E1-88DA-0E28-EB92C7EB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123C-A65D-AB4F-A2FB-EC577E945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11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EDBCCD-C70E-18A1-E4A7-BBBE43A5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8BEF-3505-3341-B4C0-94FC3F6C217F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92D605-2CCD-CA7B-1BE7-F55B511D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5067DC-E4D0-A3AD-B035-87879121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123C-A65D-AB4F-A2FB-EC577E945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78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6972B-6D02-748C-5336-F9EC134A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CB065-933B-831E-16F9-EC66FB4B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C10871-6962-DEAA-CCE8-5D5343E2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65999A-A04D-A055-7DC3-7334994F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8BEF-3505-3341-B4C0-94FC3F6C217F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310147-625B-10EC-1CB9-3D55634A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383508-80DD-A5B4-7E6B-497801E0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123C-A65D-AB4F-A2FB-EC577E945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10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3F19EC-444E-894A-C054-0293BBD7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5F9AE7A-81E0-F3C6-733F-5E4791EBE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F79640-B759-8F78-BD31-A5112FCFA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34B443-D188-4DFD-8374-BED1F799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28BEF-3505-3341-B4C0-94FC3F6C217F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16AD3B-8655-DB3B-B80D-39C936E9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55F134-D36C-0589-54A0-0759CF97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123C-A65D-AB4F-A2FB-EC577E945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7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A2246BB-9E59-7A98-8EBF-B9516BC0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3F81D7-F06D-6C30-AF0B-42601183B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022F51-0B3E-4EE9-27D4-CB684F5F3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8BEF-3505-3341-B4C0-94FC3F6C217F}" type="datetimeFigureOut">
              <a:rPr kumimoji="1" lang="ja-JP" altLang="en-US" smtClean="0"/>
              <a:t>2022/8/6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53CDD2-9E8F-4BB2-7A29-9EE26C5B0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2BAF5D-20FE-04C6-3215-5D1214AB1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123C-A65D-AB4F-A2FB-EC577E945E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44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C74194-E4C9-5035-5AA0-C920856E7819}"/>
              </a:ext>
            </a:extLst>
          </p:cNvPr>
          <p:cNvSpPr/>
          <p:nvPr/>
        </p:nvSpPr>
        <p:spPr>
          <a:xfrm>
            <a:off x="412173" y="228600"/>
            <a:ext cx="5527963" cy="9559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>
                <a:solidFill>
                  <a:schemeClr val="bg1"/>
                </a:solidFill>
              </a:rPr>
              <a:t>タイトル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 : 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F50A22-4936-0683-A392-F2EE35FC1321}"/>
              </a:ext>
            </a:extLst>
          </p:cNvPr>
          <p:cNvSpPr txBox="1"/>
          <p:nvPr/>
        </p:nvSpPr>
        <p:spPr>
          <a:xfrm>
            <a:off x="1731817" y="521915"/>
            <a:ext cx="402230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ja-JP" altLang="en-US"/>
              <a:t>ハッカソン発表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6590615-807D-E152-17D5-4F8DD28FBF85}"/>
              </a:ext>
            </a:extLst>
          </p:cNvPr>
          <p:cNvSpPr/>
          <p:nvPr/>
        </p:nvSpPr>
        <p:spPr>
          <a:xfrm>
            <a:off x="6251866" y="228600"/>
            <a:ext cx="5527963" cy="9559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>
                <a:solidFill>
                  <a:schemeClr val="bg1"/>
                </a:solidFill>
              </a:rPr>
              <a:t>サブタイトル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 : 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09FE85-9369-B00A-E365-4D7C7CD40B85}"/>
              </a:ext>
            </a:extLst>
          </p:cNvPr>
          <p:cNvSpPr txBox="1"/>
          <p:nvPr/>
        </p:nvSpPr>
        <p:spPr>
          <a:xfrm>
            <a:off x="7571510" y="521915"/>
            <a:ext cx="4022305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ja-JP" altLang="en-US"/>
              <a:t>スライド生成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BBC070A-C647-5F83-54A7-BEC65CBA91AA}"/>
              </a:ext>
            </a:extLst>
          </p:cNvPr>
          <p:cNvSpPr/>
          <p:nvPr/>
        </p:nvSpPr>
        <p:spPr>
          <a:xfrm>
            <a:off x="412173" y="1477879"/>
            <a:ext cx="11367654" cy="9559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>
                <a:solidFill>
                  <a:schemeClr val="bg1"/>
                </a:solidFill>
              </a:rPr>
              <a:t>本文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1 : 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83A82E-A36D-847A-515E-046D27C7505D}"/>
              </a:ext>
            </a:extLst>
          </p:cNvPr>
          <p:cNvSpPr txBox="1"/>
          <p:nvPr/>
        </p:nvSpPr>
        <p:spPr>
          <a:xfrm>
            <a:off x="1731817" y="1771194"/>
            <a:ext cx="953885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ja-JP" altLang="en-US"/>
              <a:t>完成品がこちら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ACAB607-DEE7-0C37-5E48-158D30364C0C}"/>
              </a:ext>
            </a:extLst>
          </p:cNvPr>
          <p:cNvSpPr/>
          <p:nvPr/>
        </p:nvSpPr>
        <p:spPr>
          <a:xfrm>
            <a:off x="412173" y="2727158"/>
            <a:ext cx="11367654" cy="9559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>
                <a:solidFill>
                  <a:schemeClr val="bg1"/>
                </a:solidFill>
              </a:rPr>
              <a:t>本文</a:t>
            </a:r>
            <a:r>
              <a:rPr lang="en-US" altLang="ja-JP" sz="1200" b="1" dirty="0">
                <a:solidFill>
                  <a:schemeClr val="bg1"/>
                </a:solidFill>
              </a:rPr>
              <a:t>2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 : 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938227-A3B0-C6FB-C4CA-4BF225FFF0D2}"/>
              </a:ext>
            </a:extLst>
          </p:cNvPr>
          <p:cNvSpPr txBox="1"/>
          <p:nvPr/>
        </p:nvSpPr>
        <p:spPr>
          <a:xfrm>
            <a:off x="1731817" y="3020473"/>
            <a:ext cx="953885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ja-JP" altLang="en-US"/>
              <a:t>システムアーキテクチャはこちら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B3A77F7-C17F-3A27-DF88-AB952A730161}"/>
              </a:ext>
            </a:extLst>
          </p:cNvPr>
          <p:cNvSpPr/>
          <p:nvPr/>
        </p:nvSpPr>
        <p:spPr>
          <a:xfrm>
            <a:off x="412173" y="3976437"/>
            <a:ext cx="11367654" cy="9559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>
                <a:solidFill>
                  <a:schemeClr val="bg1"/>
                </a:solidFill>
              </a:rPr>
              <a:t>本文</a:t>
            </a:r>
            <a:r>
              <a:rPr lang="en-US" altLang="ja-JP" sz="1200" b="1" dirty="0">
                <a:solidFill>
                  <a:schemeClr val="bg1"/>
                </a:solidFill>
              </a:rPr>
              <a:t>3 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: 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4D5F2B-53F3-BD22-483E-7BE47E087528}"/>
              </a:ext>
            </a:extLst>
          </p:cNvPr>
          <p:cNvSpPr txBox="1"/>
          <p:nvPr/>
        </p:nvSpPr>
        <p:spPr>
          <a:xfrm>
            <a:off x="1731817" y="4269752"/>
            <a:ext cx="953885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0A3011B-66DF-1663-408F-99EB788E4C32}"/>
              </a:ext>
            </a:extLst>
          </p:cNvPr>
          <p:cNvSpPr/>
          <p:nvPr/>
        </p:nvSpPr>
        <p:spPr>
          <a:xfrm>
            <a:off x="412173" y="5094037"/>
            <a:ext cx="3306618" cy="15353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>
                <a:solidFill>
                  <a:schemeClr val="bg1"/>
                </a:solidFill>
              </a:rPr>
              <a:t>図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1</a:t>
            </a:r>
            <a:r>
              <a:rPr lang="en-US" altLang="ja-JP" sz="1200" b="1" dirty="0">
                <a:solidFill>
                  <a:schemeClr val="bg1"/>
                </a:solidFill>
              </a:rPr>
              <a:t> 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: 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8880848-CCF5-857A-B186-780CE9BE8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111" y="5225716"/>
            <a:ext cx="1710043" cy="1282532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3A812A8-F317-56BB-58C1-2758C15FB472}"/>
              </a:ext>
            </a:extLst>
          </p:cNvPr>
          <p:cNvSpPr/>
          <p:nvPr/>
        </p:nvSpPr>
        <p:spPr>
          <a:xfrm>
            <a:off x="4442691" y="5094036"/>
            <a:ext cx="3306618" cy="15353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>
                <a:solidFill>
                  <a:schemeClr val="bg1"/>
                </a:solidFill>
              </a:rPr>
              <a:t>図</a:t>
            </a:r>
            <a:r>
              <a:rPr lang="en-US" altLang="ja-JP" sz="1200" b="1" dirty="0">
                <a:solidFill>
                  <a:schemeClr val="bg1"/>
                </a:solidFill>
              </a:rPr>
              <a:t>2 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: 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C4095CF-0E60-70A7-D28C-30518FBEE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663" y="5225716"/>
            <a:ext cx="1833161" cy="1282533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6767750-CD9C-A33A-55E1-4C42FC1728A8}"/>
              </a:ext>
            </a:extLst>
          </p:cNvPr>
          <p:cNvSpPr/>
          <p:nvPr/>
        </p:nvSpPr>
        <p:spPr>
          <a:xfrm>
            <a:off x="8473209" y="5094037"/>
            <a:ext cx="3306618" cy="15353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>
                <a:solidFill>
                  <a:schemeClr val="bg1"/>
                </a:solidFill>
              </a:rPr>
              <a:t>図</a:t>
            </a:r>
            <a:r>
              <a:rPr lang="en-US" altLang="ja-JP" sz="1200" b="1" dirty="0">
                <a:solidFill>
                  <a:schemeClr val="bg1"/>
                </a:solidFill>
              </a:rPr>
              <a:t>3 </a:t>
            </a:r>
            <a:r>
              <a:rPr kumimoji="1" lang="en-US" altLang="ja-JP" sz="1200" b="1" dirty="0">
                <a:solidFill>
                  <a:schemeClr val="bg1"/>
                </a:solidFill>
              </a:rPr>
              <a:t>: 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02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32</Words>
  <Application>Microsoft Macintosh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北椋太</dc:creator>
  <cp:lastModifiedBy>北椋太</cp:lastModifiedBy>
  <cp:revision>2</cp:revision>
  <dcterms:created xsi:type="dcterms:W3CDTF">2022-08-06T02:13:56Z</dcterms:created>
  <dcterms:modified xsi:type="dcterms:W3CDTF">2022-08-06T02:38:24Z</dcterms:modified>
</cp:coreProperties>
</file>