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32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4A75995-040E-8849-87AC-D37B27C4028B}"/>
              </a:ext>
            </a:extLst>
          </p:cNvPr>
          <p:cNvSpPr/>
          <p:nvPr/>
        </p:nvSpPr>
        <p:spPr>
          <a:xfrm>
            <a:off x="-1" y="0"/>
            <a:ext cx="12192001" cy="1065664"/>
          </a:xfrm>
          <a:prstGeom prst="rect">
            <a:avLst/>
          </a:prstGeom>
          <a:solidFill>
            <a:srgbClr val="E66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A318EAD-087B-7344-B010-B593CBCE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猫の良さ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957887-7461-B74B-97F1-47B51027CF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>
                <a:solidFill>
                  <a:srgbClr val="2D2815"/>
                </a:solidFill>
              </a:rPr>
              <a:t>猫はとても可愛い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B9AC7A90-3E8D-6F4B-BE1B-D3F2BB3DE874}"/>
              </a:ext>
            </a:extLst>
          </p:cNvPr>
          <p:cNvSpPr txBox="1">
            <a:spLocks/>
          </p:cNvSpPr>
          <p:nvPr/>
        </p:nvSpPr>
        <p:spPr>
          <a:xfrm>
            <a:off x="6781801" y="3776375"/>
            <a:ext cx="4012688" cy="11668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559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lvl1pPr>
            <a:lvl2pPr marL="685921" indent="-228638" algn="l" defTabSz="91455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199" indent="-228638" algn="l" defTabSz="91455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481" indent="-228638" algn="l" defTabSz="91455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761" indent="-228638" algn="l" defTabSz="91455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040" indent="-228638" algn="l" defTabSz="91455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23" indent="-228638" algn="l" defTabSz="91455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598" indent="-228638" algn="l" defTabSz="91455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81" indent="-228638" algn="l" defTabSz="91455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>
                <a:solidFill>
                  <a:srgbClr val="2D2815"/>
                </a:solidFill>
              </a:rPr>
              <a:t>意外と甘えん坊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>
                <a:solidFill>
                  <a:srgbClr val="2D2815"/>
                </a:solidFill>
              </a:rPr>
              <a:t>自由な姿も癒し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>
                <a:solidFill>
                  <a:srgbClr val="2D2815"/>
                </a:solidFill>
              </a:rPr>
              <a:t>とにかく可愛い</a:t>
            </a:r>
            <a:endParaRPr lang="ja-JP" altLang="en-US" sz="2800"/>
          </a:p>
        </p:txBody>
      </p:sp>
      <p:pic>
        <p:nvPicPr>
          <p:cNvPr id="9" name="Picture 8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2880000"/>
            <a:ext cx="3240000" cy="32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