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62"/>
    <p:restoredTop sz="96327"/>
  </p:normalViewPr>
  <p:slideViewPr>
    <p:cSldViewPr snapToGrid="0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レイアウトの選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2B17-1350-1E41-A484-9503395DD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262" y="1"/>
            <a:ext cx="10051195" cy="10171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2B2D474-70E7-8940-967A-D02D376FD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262" y="1276109"/>
            <a:ext cx="11237497" cy="116681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主題</a:t>
            </a:r>
            <a:r>
              <a:rPr kumimoji="1" lang="en-US" altLang="ja-JP" dirty="0"/>
              <a:t> </a:t>
            </a:r>
            <a:r>
              <a:rPr kumimoji="1" lang="ja-JP" altLang="en-US"/>
              <a:t>あああ</a:t>
            </a:r>
          </a:p>
        </p:txBody>
      </p:sp>
      <p:sp>
        <p:nvSpPr>
          <p:cNvPr id="30" name="テキスト プレースホルダー 28">
            <a:extLst>
              <a:ext uri="{FF2B5EF4-FFF2-40B4-BE49-F238E27FC236}">
                <a16:creationId xmlns:a16="http://schemas.microsoft.com/office/drawing/2014/main" id="{45B66010-4A4C-9C49-9337-3C606E2582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251" y="2701857"/>
            <a:ext cx="11237497" cy="33955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5953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A75995-040E-8849-87AC-D37B27C4028B}"/>
              </a:ext>
            </a:extLst>
          </p:cNvPr>
          <p:cNvSpPr/>
          <p:nvPr/>
        </p:nvSpPr>
        <p:spPr>
          <a:xfrm>
            <a:off x="-1" y="0"/>
            <a:ext cx="12192001" cy="1065664"/>
          </a:xfrm>
          <a:prstGeom prst="rect">
            <a:avLst/>
          </a:prstGeom>
          <a:solidFill>
            <a:srgbClr val="E6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8EAD-087B-7344-B010-B593CBC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1" y="70358"/>
            <a:ext cx="10051195" cy="1017172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猫の良さ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57887-7461-B74B-97F1-47B51027C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>
                <a:solidFill>
                  <a:srgbClr val="2D2815"/>
                </a:solidFill>
              </a:rPr>
              <a:t>猫はとても</a:t>
            </a:r>
            <a:r>
              <a:rPr>
                <a:solidFill>
                  <a:srgbClr val="E66E5C"/>
                </a:solidFill>
              </a:rPr>
              <a:t>可愛い</a:t>
            </a:r>
            <a:r>
              <a:rPr>
                <a:solidFill>
                  <a:srgbClr val="2D2815"/>
                </a:solidFill>
              </a:rPr>
              <a:t>です。</a:t>
            </a:r>
            <a:r>
              <a:t/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9AC7A90-3E8D-6F4B-BE1B-D3F2BB3DE874}"/>
              </a:ext>
            </a:extLst>
          </p:cNvPr>
          <p:cNvSpPr txBox="1">
            <a:spLocks/>
          </p:cNvSpPr>
          <p:nvPr/>
        </p:nvSpPr>
        <p:spPr>
          <a:xfrm>
            <a:off x="6095999" y="3776375"/>
            <a:ext cx="4012688" cy="1166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55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92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99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4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76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040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23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98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意外と甘えん坊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自由な姿も癒し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とにかく可愛い</a:t>
            </a:r>
            <a:endParaRPr lang="ja-JP" altLang="en-US" sz="2800"/>
          </a:p>
        </p:txBody>
      </p:sp>
      <p:pic>
        <p:nvPicPr>
          <p:cNvPr id="9" name="Picture 8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880000"/>
            <a:ext cx="3240000" cy="3240000"/>
          </a:xfrm>
          <a:prstGeom prst="rect">
            <a:avLst/>
          </a:prstGeom>
        </p:spPr>
      </p:pic>
      <p:pic>
        <p:nvPicPr>
          <p:cNvPr id="10" name="Picture 9" descr="c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80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18</cp:revision>
  <dcterms:created xsi:type="dcterms:W3CDTF">2022-08-06T12:13:46Z</dcterms:created>
  <dcterms:modified xsi:type="dcterms:W3CDTF">2022-08-07T01:12:30Z</dcterms:modified>
</cp:coreProperties>
</file>