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8497F-AF22-4D5F-2E3D-54345C6F1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39971-CDDE-72CB-C77E-9632E8BE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B7D96-2D6E-3AEB-B979-223FA23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E905B-5C38-53BB-30FB-8FE2FA55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57876A-589F-52B4-C9C5-0A1A4CDB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CFDC1-EBBB-25A5-33CE-39DE948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2ADC6-11DC-B29E-C9DE-DECE80085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5F640-1D31-C8BB-C1C0-542E53D4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E0901C-C41E-ADF9-1C0F-2ED2969B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6ED32-A5FA-43E6-EDD4-D496B33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A017D4-CFB0-E5C1-528D-438ED845A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4E7252-58D3-110A-3C61-55C0DF6A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550C6-3344-6F38-F70A-715D3710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665E9-F8DD-1EB4-8F99-CDAAE9F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64EEA-7017-69D1-3153-E63C94E0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61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レイアウトの選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2B17-1350-1E41-A484-9503395DD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262" y="1"/>
            <a:ext cx="10051195" cy="10171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2B2D474-70E7-8940-967A-D02D376FD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262" y="1276109"/>
            <a:ext cx="11237497" cy="116681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主題</a:t>
            </a:r>
            <a:r>
              <a:rPr kumimoji="1" lang="en-US" altLang="ja-JP" dirty="0"/>
              <a:t> </a:t>
            </a:r>
            <a:r>
              <a:rPr kumimoji="1" lang="ja-JP" altLang="en-US"/>
              <a:t>あああ</a:t>
            </a:r>
          </a:p>
        </p:txBody>
      </p:sp>
      <p:sp>
        <p:nvSpPr>
          <p:cNvPr id="30" name="テキスト プレースホルダー 28">
            <a:extLst>
              <a:ext uri="{FF2B5EF4-FFF2-40B4-BE49-F238E27FC236}">
                <a16:creationId xmlns:a16="http://schemas.microsoft.com/office/drawing/2014/main" id="{45B66010-4A4C-9C49-9337-3C606E2582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251" y="2701857"/>
            <a:ext cx="11237497" cy="33955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81838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97165-722A-F001-3A96-AF552D50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AF76D5-E83B-73B0-DE04-0C79D6B6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5C9EC-51A0-EFB8-5EE2-35CEF822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521F4-3450-0A33-11A5-7020C698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68CDB-409E-51CF-82A6-A5FF2F68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3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6B831-4EB9-3DE1-B517-D01C98CF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291090-93FD-0135-FCAD-D01665E7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A1B7E-FEE0-DF12-38DD-65C4874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A9322-7AED-ED8C-AC92-D218BC8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7F343-6FCC-1FF4-C540-A8E6F98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1F374-CD4C-F8C3-606C-E311CEFF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877A9-13BB-804C-EF3B-D3A8D5A6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E1DE4F-32EB-CA53-9818-2AE6BD86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826A14-69BF-23B5-CAD5-4E83C4E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A6E20-33D5-7CFF-DC01-695E68FA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A0C5-FAA5-1A80-C954-88FE9F4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4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C382D-FF71-C19C-7A4F-26FEA404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BCAB2-24F1-2D82-FC12-7EDD605F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607B8-BEE7-5D8F-39CD-B0918B56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6B991-AF1E-2DC1-CA6E-5DBBE4F0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817B34-F4C0-8A05-C300-7CBA2B34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3936CC-7B6F-4528-ECE0-0638291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67A9B5-00BE-486E-D805-7D8B2E3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6768B-46AC-38A9-ADA8-5F91AD2E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41711-80B7-6DA2-913B-69885B8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829FF-FBBB-D573-01AD-108293CC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9376A6-E9C4-2A53-1150-12A929E0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B913F0-4EA1-ABE0-07EA-E14E31CC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4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6AAAD5-6725-2944-1815-AC43BCB6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EB518A-0A4D-591E-3C0A-1FF3989C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5384D9-8267-CA3A-DC7D-A1750278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541A0-90F4-6589-369E-3048185B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86F75-0193-9920-6D90-71E92DF3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47042-7358-2B9D-10D1-835D28F9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F1C798-F613-96B4-144C-0DBD12B3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272EC-BC23-1502-5204-CE54F53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E4151C-FFB0-8397-235D-580D91D5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25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E58A0-1157-D0A8-6C89-68404021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808C27-EBFB-4144-0C4E-655131D4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8A5696-E212-A106-EFC7-4CB40AD0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87358D-C11D-C85D-060E-CD1D7B79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2DBC7-5DF5-FE81-D293-07FC1366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86CD5B-97D7-9C51-55F9-059974A6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8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151CB4-E95F-759C-8526-D1F00DF9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3EA731-E9BD-91A0-7CC4-A74972A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AC9892-6188-EC1D-3321-4F00396BE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E1FA-A7A1-F441-9950-65104F57F45F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57667-796E-DB47-F52F-B5A9725BF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38ECD-58F7-E54D-36FC-C6ED3B688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E165-EB75-C348-AD18-64D44ED5A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8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91E9F166-6EFB-C440-276F-156983FC00A4}"/>
              </a:ext>
            </a:extLst>
          </p:cNvPr>
          <p:cNvSpPr txBox="1">
            <a:spLocks/>
          </p:cNvSpPr>
          <p:nvPr/>
        </p:nvSpPr>
        <p:spPr>
          <a:xfrm>
            <a:off x="1269185" y="3265325"/>
            <a:ext cx="10051195" cy="1017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pPr algn="ctr"/>
            <a:r>
              <a:rPr lang="ja-JP" altLang="en-US" sz="3200">
                <a:solidFill>
                  <a:schemeClr val="tx1"/>
                </a:solidFill>
              </a:rPr>
              <a:t>サブタイトル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8C61DD0-7C7D-09D6-77BD-0474D6A2DE9B}"/>
              </a:ext>
            </a:extLst>
          </p:cNvPr>
          <p:cNvCxnSpPr/>
          <p:nvPr/>
        </p:nvCxnSpPr>
        <p:spPr>
          <a:xfrm>
            <a:off x="2060711" y="3265325"/>
            <a:ext cx="807057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タイトル 1">
            <a:extLst>
              <a:ext uri="{FF2B5EF4-FFF2-40B4-BE49-F238E27FC236}">
                <a16:creationId xmlns:a16="http://schemas.microsoft.com/office/drawing/2014/main" id="{BEC1081C-DB25-5AAC-385C-B3B14D9D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2" y="1997985"/>
            <a:ext cx="10051195" cy="101717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>
                <a:solidFill>
                  <a:schemeClr val="tx1"/>
                </a:solidFill>
              </a:rPr>
              <a:t>タイトル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A42ABDB-102B-29F1-BA9D-109B7EEDAD54}"/>
              </a:ext>
            </a:extLst>
          </p:cNvPr>
          <p:cNvSpPr txBox="1">
            <a:spLocks/>
          </p:cNvSpPr>
          <p:nvPr/>
        </p:nvSpPr>
        <p:spPr>
          <a:xfrm>
            <a:off x="1070402" y="5216353"/>
            <a:ext cx="10051195" cy="687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pPr algn="ctr"/>
            <a:r>
              <a:rPr lang="ja-JP" altLang="en-US" sz="2800">
                <a:solidFill>
                  <a:schemeClr val="tx1"/>
                </a:solidFill>
              </a:rPr>
              <a:t>所属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B91C513-2F13-7841-1F8E-216D8239C3B2}"/>
              </a:ext>
            </a:extLst>
          </p:cNvPr>
          <p:cNvSpPr txBox="1">
            <a:spLocks/>
          </p:cNvSpPr>
          <p:nvPr/>
        </p:nvSpPr>
        <p:spPr>
          <a:xfrm>
            <a:off x="1070402" y="5733187"/>
            <a:ext cx="10051195" cy="687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pPr algn="ctr"/>
            <a:r>
              <a:rPr lang="ja-JP" altLang="en-US" sz="2400">
                <a:solidFill>
                  <a:schemeClr val="tx1"/>
                </a:solidFill>
              </a:rPr>
              <a:t>名前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689F2309-30FA-D4C1-8543-04E00919B449}"/>
              </a:ext>
            </a:extLst>
          </p:cNvPr>
          <p:cNvSpPr txBox="1">
            <a:spLocks/>
          </p:cNvSpPr>
          <p:nvPr/>
        </p:nvSpPr>
        <p:spPr>
          <a:xfrm>
            <a:off x="1865534" y="93587"/>
            <a:ext cx="10051195" cy="687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j-cs"/>
              </a:defRPr>
            </a:lvl1pPr>
          </a:lstStyle>
          <a:p>
            <a:pPr algn="r"/>
            <a:r>
              <a:rPr lang="ja-JP" altLang="en-US" sz="2800">
                <a:solidFill>
                  <a:schemeClr val="tx1"/>
                </a:solidFill>
              </a:rPr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2267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北椋太</dc:creator>
  <cp:lastModifiedBy>北椋太</cp:lastModifiedBy>
  <cp:revision>2</cp:revision>
  <dcterms:created xsi:type="dcterms:W3CDTF">2022-08-07T01:09:10Z</dcterms:created>
  <dcterms:modified xsi:type="dcterms:W3CDTF">2022-08-07T01:19:21Z</dcterms:modified>
</cp:coreProperties>
</file>