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8002"/>
    <p:restoredTop sz="96327"/>
  </p:normalViewPr>
  <p:slideViewPr>
    <p:cSldViewPr snapToGrid="0">
      <p:cViewPr varScale="1">
        <p:scale>
          <a:sx n="62" d="100"/>
          <a:sy n="62" d="100"/>
        </p:scale>
        <p:origin x="216" y="2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28270-A9BF-19AD-BB8A-1A795D788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E8B8B4-3C38-EC70-D7C4-4A2741F2C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1690FA-4107-36FB-967D-C5060624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4E3-F543-304E-81AE-A7FF64AD4D49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206440-191A-EEB8-8881-65AA9C6E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44258D-DF29-EC82-ED12-C56ED144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F043-B081-EB41-AD6E-DBBAF370B2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22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CE50D-595B-9A04-8B02-1AFCC55C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7" name="図プレースホルダー 6">
            <a:extLst>
              <a:ext uri="{FF2B5EF4-FFF2-40B4-BE49-F238E27FC236}">
                <a16:creationId xmlns:a16="http://schemas.microsoft.com/office/drawing/2014/main" id="{E8C5539F-CCC9-E81B-2A5D-13741C3AF1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167" y="3033569"/>
            <a:ext cx="4633912" cy="353377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99A6C230-39E3-F44A-6881-23B28BFD8B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3116912"/>
            <a:ext cx="5382202" cy="336708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99BF303F-33EF-AB73-155C-D9B849C8CC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75594" y="1576713"/>
            <a:ext cx="9040812" cy="112236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535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59C670-FAAE-8791-4C07-E2C30604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950698-6FFF-2B78-03E4-ECE370BF6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CF1340-3325-FA59-D52E-9DF5E9EFC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8F4E3-F543-304E-81AE-A7FF64AD4D49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08DB99-657C-F180-0534-B691A6FFE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AAD629-5F4C-0F33-E4E7-6AB192B64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7F043-B081-EB41-AD6E-DBBAF370B2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93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26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北椋太</dc:creator>
  <cp:lastModifiedBy>北椋太</cp:lastModifiedBy>
  <cp:revision>1</cp:revision>
  <dcterms:created xsi:type="dcterms:W3CDTF">2022-08-06T23:39:30Z</dcterms:created>
  <dcterms:modified xsi:type="dcterms:W3CDTF">2022-08-06T23:41:10Z</dcterms:modified>
</cp:coreProperties>
</file>