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06"/>
    <p:restoredTop sz="96327"/>
  </p:normalViewPr>
  <p:slideViewPr>
    <p:cSldViewPr snapToGrid="0">
      <p:cViewPr varScale="1">
        <p:scale>
          <a:sx n="71" d="100"/>
          <a:sy n="71" d="100"/>
        </p:scale>
        <p:origin x="184" y="2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7B5574-F27A-9122-88AD-846CB8832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563C32F-3767-E718-7293-DA66B838F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28AFA3-32BD-F161-3835-E5F02F756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469BE3-8A70-B269-144A-2463A588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6BCC00-7452-D999-07C7-4C393259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68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B0C5AE-E463-DBA3-1BE7-51973D96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94A676-9855-AE35-6E86-EEFDDE56C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F758E4-88DE-333B-71FC-01260169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533B93-70E7-5D92-5311-443CC349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43B42E-07DB-377D-54E5-3C8C3940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64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027B03-2550-6BA0-3DD8-6584B5CF8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31E073-5B2E-A380-3633-E2DB94B23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6ECD01-437B-1BBC-DBF7-94131279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54DC23-8352-511C-3F4E-B46EBD2B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B4F8B8-E88D-B6AF-E23A-1A925B7F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88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559BCF-C134-CEA2-3275-5DCF1247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452AC5-ABB8-D563-6DF5-8CD1B6651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A1E93D-E22E-4589-5CA4-E350AA71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31E445-2458-9798-FC12-338B1261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D32B92-834C-AA1A-68AA-6A132744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53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186E0-B7C7-7026-2ECF-10247633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8DF135-D51D-03AD-5CC1-137547257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71F413-E808-1501-61EC-8F58CBC4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B20E51-D654-72FF-7033-BC976F60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6498AF-FB96-6A6B-9FF1-442116D3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67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B70B2F-DA89-488E-A3A3-049362EF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10CDC1-BF99-2D07-73C1-4046CE6DD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0890AB-BA74-44FD-13A9-C8FFB83FE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5387E6-55CB-299B-FEC0-57974B46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F28E39-445B-B8B5-976F-D4350A54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6CBCBA-52DC-9D11-8CB0-3157029C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1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F6D755-BC88-5D86-59E0-AC70078C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B6A408-B3E5-50BA-E9EB-1D9D5EC1F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2E87DE-5C67-3B11-FB7E-D31F656CC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176FE4-55C4-2047-1CA0-91CE04E05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0CE7AC-F681-A7BF-99E7-836BCBF41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59797F3-EDEB-BCEE-98F9-51B1487D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A323D4-93B0-6A13-912E-9CABA27C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6A082AB-AD6F-2586-0EB6-5CB320E8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02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51415E-AFA2-A661-3CA0-FD1F66FD1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C92020-DB2B-58A9-1072-9F569BD7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893C65C-9DAA-3987-0C8B-49B678A9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F28EEE-59FA-39C0-A051-509EC9C6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25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657A47C-B837-F95C-EDD4-DB11F38F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0DBDF5-CDBE-E292-C5F5-296A53AE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686676-2C57-E85E-A8D3-E528F027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86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E4DA10-8B13-2914-D722-C8C519CE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3BD0BD-920F-77F2-2F84-D19081804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F63057-2F0A-0AA8-9023-6C11FD7A5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187BAA-3689-2E74-24CE-F666382A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1173C9-04E1-762A-F51B-1F9284BE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D4380F-A039-5F14-CEB8-9A3CD09C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57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4C719-C105-7366-2ADB-EB0FB5C9D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A95A854-F9F7-DB7C-C2DD-25C6E9BBA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563A23-67B8-D259-4FAC-205E9E94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6AB800-DEBB-D58A-E03A-952DF161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2AD31D-5E16-1010-5BA3-F8860F70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30004E-F765-DFE3-87BC-BDC2D80D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95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BCE620D-92A8-AD7D-A204-ED70A8CB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CC17A4-680A-0D0D-497B-F166D76EE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813B98-05B9-6125-110E-DF5D42822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F0238-7769-1441-8061-31CE4B29F5BA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55FACF-7A3E-12A6-C122-B3E1303B9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DC6FD4-33A0-DE3B-B7A0-892D8FD44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D00B6-3746-0B4E-ACA7-2656FE80B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91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D969DD-F300-B1EE-AAEE-1CE3AB06393C}"/>
              </a:ext>
            </a:extLst>
          </p:cNvPr>
          <p:cNvSpPr txBox="1"/>
          <p:nvPr/>
        </p:nvSpPr>
        <p:spPr>
          <a:xfrm>
            <a:off x="394855" y="362589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タイトル</a:t>
            </a:r>
            <a:r>
              <a:rPr kumimoji="1" lang="ja-JP" altLang="en-US"/>
              <a:t>「</a:t>
            </a:r>
            <a:r>
              <a:rPr kumimoji="1" lang="en-US" altLang="ja-JP" dirty="0" err="1"/>
              <a:t>PreGen</a:t>
            </a:r>
            <a:r>
              <a:rPr kumimoji="1" lang="ja-JP" altLang="en-US"/>
              <a:t>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8732BE-BFB7-FE0C-A5EC-514ABB5B1287}"/>
              </a:ext>
            </a:extLst>
          </p:cNvPr>
          <p:cNvSpPr txBox="1"/>
          <p:nvPr/>
        </p:nvSpPr>
        <p:spPr>
          <a:xfrm>
            <a:off x="394854" y="1408607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0EDF05-5AD1-233C-B7A7-8AB3419E6791}"/>
              </a:ext>
            </a:extLst>
          </p:cNvPr>
          <p:cNvSpPr txBox="1"/>
          <p:nvPr/>
        </p:nvSpPr>
        <p:spPr>
          <a:xfrm>
            <a:off x="394854" y="885598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サブタイトル</a:t>
            </a:r>
            <a:r>
              <a:rPr kumimoji="1" lang="ja-JP" altLang="en-US"/>
              <a:t>「技育</a:t>
            </a:r>
            <a:r>
              <a:rPr kumimoji="1" lang="en-US" altLang="ja-JP" dirty="0"/>
              <a:t>CAMP</a:t>
            </a:r>
            <a:r>
              <a:rPr kumimoji="1" lang="ja-JP" altLang="en-US"/>
              <a:t>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8442C96-D2E0-BC58-5B9D-4A5F8C5B3A87}"/>
              </a:ext>
            </a:extLst>
          </p:cNvPr>
          <p:cNvSpPr txBox="1"/>
          <p:nvPr/>
        </p:nvSpPr>
        <p:spPr>
          <a:xfrm>
            <a:off x="394854" y="1408607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所属</a:t>
            </a:r>
            <a:r>
              <a:rPr kumimoji="1" lang="ja-JP" altLang="en-US"/>
              <a:t>「</a:t>
            </a:r>
            <a:r>
              <a:rPr kumimoji="1" lang="en-US" altLang="ja-JP" dirty="0"/>
              <a:t>team </a:t>
            </a:r>
            <a:r>
              <a:rPr kumimoji="1" lang="ja-JP" altLang="en-US"/>
              <a:t>スライド」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54263E8-AA2B-D2F6-4534-75B6964F7CA1}"/>
              </a:ext>
            </a:extLst>
          </p:cNvPr>
          <p:cNvSpPr txBox="1"/>
          <p:nvPr/>
        </p:nvSpPr>
        <p:spPr>
          <a:xfrm>
            <a:off x="394854" y="1931616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名前</a:t>
            </a:r>
            <a:r>
              <a:rPr lang="ja-JP" altLang="en-US"/>
              <a:t>「</a:t>
            </a:r>
            <a:r>
              <a:rPr lang="en-US" altLang="ja-JP" dirty="0"/>
              <a:t>KITA / Taniguchi / Yamada / Hirayama</a:t>
            </a:r>
            <a:r>
              <a:rPr lang="ja-JP" altLang="en-US"/>
              <a:t>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4F828FE-8E5F-7946-1B94-F7F0A9BB3F69}"/>
              </a:ext>
            </a:extLst>
          </p:cNvPr>
          <p:cNvSpPr txBox="1"/>
          <p:nvPr/>
        </p:nvSpPr>
        <p:spPr>
          <a:xfrm>
            <a:off x="394854" y="2454625"/>
            <a:ext cx="846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日付</a:t>
            </a:r>
            <a:r>
              <a:rPr lang="ja-JP" altLang="en-US"/>
              <a:t>「</a:t>
            </a:r>
            <a:r>
              <a:rPr lang="en-US" altLang="ja-JP" dirty="0"/>
              <a:t>2022/08/07</a:t>
            </a:r>
            <a:r>
              <a:rPr lang="ja-JP" altLang="en-US"/>
              <a:t>」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863DCD3-7039-2CFB-7E77-F54B097A2E05}"/>
              </a:ext>
            </a:extLst>
          </p:cNvPr>
          <p:cNvSpPr txBox="1"/>
          <p:nvPr/>
        </p:nvSpPr>
        <p:spPr>
          <a:xfrm>
            <a:off x="11162370" y="6627168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 err="1"/>
              <a:t>file:title</a:t>
            </a:r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2251622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31</Words>
  <Application>Microsoft Macintosh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北椋太</dc:creator>
  <cp:lastModifiedBy>北椋太</cp:lastModifiedBy>
  <cp:revision>18</cp:revision>
  <dcterms:created xsi:type="dcterms:W3CDTF">2022-08-06T12:13:46Z</dcterms:created>
  <dcterms:modified xsi:type="dcterms:W3CDTF">2022-08-07T00:47:19Z</dcterms:modified>
</cp:coreProperties>
</file>