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8AEBB-5815-C346-A3F1-63A1E3018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95A5A3-919D-1F4C-BF55-D7A491CA8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420517-9A70-EB2C-9318-81561926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103640-2837-3FE7-0679-CC10E74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7B561-F389-AC8E-3C74-A9E1BAB3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2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2B778-B13C-D8A1-A604-8F10C78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02E40F-738F-25D2-79AD-D7454073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9C741-A853-0FE8-9AAA-AD885CE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50540-6DD4-DC4B-0AAE-4B795B3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5FE85-9C05-817A-6956-A566C2C5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4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B669F9-51AE-086F-D8CF-967103DB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0543B7-A20A-97EB-8F35-D492AA62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B9162-EAD0-A295-645F-0C6DC94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A460B-9C62-F9AD-0F2C-CE9B51AA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A3C666-08BD-82E4-798D-F671A5A5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60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レイアウトの選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92B17-1350-1E41-A484-9503395DD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262" y="1"/>
            <a:ext cx="10051195" cy="10171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5A7013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2B2D474-70E7-8940-967A-D02D376FD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1262" y="1276109"/>
            <a:ext cx="11237497" cy="116681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主題</a:t>
            </a:r>
            <a:r>
              <a:rPr kumimoji="1" lang="en-US" altLang="ja-JP" dirty="0"/>
              <a:t> </a:t>
            </a:r>
            <a:r>
              <a:rPr kumimoji="1" lang="ja-JP" altLang="en-US"/>
              <a:t>あああ</a:t>
            </a:r>
          </a:p>
        </p:txBody>
      </p:sp>
      <p:sp>
        <p:nvSpPr>
          <p:cNvPr id="30" name="テキスト プレースホルダー 28">
            <a:extLst>
              <a:ext uri="{FF2B5EF4-FFF2-40B4-BE49-F238E27FC236}">
                <a16:creationId xmlns:a16="http://schemas.microsoft.com/office/drawing/2014/main" id="{45B66010-4A4C-9C49-9337-3C606E2582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251" y="2701857"/>
            <a:ext cx="11237497" cy="33955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1269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D0EDB-E13C-8BF5-A23E-3E5574CF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3B2BD-2F28-DE04-B812-5DC87FDB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065A6-DCF0-10DA-D239-3381E44F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E26A4-3D0E-4D2B-F371-2D676845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8AAB-A551-1EAC-3738-49F0A26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5D38D-3743-834E-54A3-A44CB7C5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10076-80FA-6070-2131-3F1F8B0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4C930-190F-2825-6936-D6AB709C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D92E4-A418-3E7D-4FE1-DDEFEE4D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81679-2D77-8D6C-09E5-C59FECCC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E9744-7EF5-9B8F-7B51-C311CE6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D3DF2-40B6-9283-7C3A-9D2456D04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D5D649-AB77-8A93-4301-2AA32FB4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B975B-0E39-48C5-61A0-BBBEC2FF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423E59-6137-898F-671A-6F16CCF3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83A8AA-555D-F34E-4624-27509F93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4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A81F0-83F8-3490-32BA-34D6A829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29D4AD-4CFD-E0B3-D70C-3093D93D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94C7EF-21A0-C279-1E84-E06995540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F09B49-6B6B-D711-0353-58A4EE09D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2063BD-5480-ECAD-AC39-0CC31E732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2E0EE-435E-ECB4-36B8-61A3AB3A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B24607-F905-7D53-2372-CC3EF6E3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D08702-811D-9B68-FDDC-AB89605D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0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DC6EC-E97E-2D81-9F57-740CC7F8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A80B9F-B350-77D5-418F-27AB9F49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6FE13D-4368-34CE-D27B-9F8F8B75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9C12E8-7459-8F9F-59D7-18B350D1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E8F75C-8698-B4A0-65EF-2E0232CA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E957CF-DE51-1F03-1F1A-41DDA421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45D74-9136-D03F-C00D-0397852F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5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0D8E4-460E-F5C3-2AF8-ADF4474A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303C5-5212-2186-329C-4C78C60D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5285C9-8B49-7A9B-7B2E-8C975A9F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AD3F0-2DFA-B646-2760-590BACF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603D37-0A07-F740-2FFA-B3FA3014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2E3ACF-71F9-8A80-7485-01315F9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8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2A200-2CBC-27CB-14BD-E7851640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CB440B-2BC3-EF68-BBA4-FC86236E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EAF863-99BD-099C-B7C5-D57D7FE1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E6821A-38DB-AF12-CB92-19CCCC21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A62188-3E0D-F2B9-9DDF-C885F66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BC146D-2706-08AF-47A4-6F21712A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80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52FC31-730C-A6CD-0A9B-36581D3C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7DA2E-190C-5200-466B-AD46A7B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D034C-A4F8-EEF6-108F-4FB3B4535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3F8A-676E-5F4D-907B-2102A50C704B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FBAC5-3841-799F-8A52-97A18A39C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39F27-FE59-999E-6F5B-3177DC156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C038-07FC-A345-8D20-AC41E4C03A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A75995-040E-8849-87AC-D37B27C4028B}"/>
              </a:ext>
            </a:extLst>
          </p:cNvPr>
          <p:cNvSpPr/>
          <p:nvPr/>
        </p:nvSpPr>
        <p:spPr>
          <a:xfrm>
            <a:off x="-1" y="0"/>
            <a:ext cx="12192001" cy="1065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8EAD-087B-7344-B010-B593CBC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01" y="70358"/>
            <a:ext cx="10051195" cy="1017172"/>
          </a:xfrm>
        </p:spPr>
        <p:txBody>
          <a:bodyPr/>
          <a:lstStyle/>
          <a:p>
            <a:r>
              <a:rPr kumimoji="1" lang="ja-JP" altLang="en-US">
                <a:solidFill>
                  <a:schemeClr val="bg1"/>
                </a:solidFill>
              </a:rPr>
              <a:t>タイトル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957887-7461-B74B-97F1-47B51027C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ja-JP" altLang="en-US"/>
              <a:t>結論</a:t>
            </a:r>
            <a:endParaRPr lang="ja-JP" altLang="en-US" b="1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41DEE9-A049-DAF6-7AA0-E1D1613893C6}"/>
              </a:ext>
            </a:extLst>
          </p:cNvPr>
          <p:cNvSpPr/>
          <p:nvPr/>
        </p:nvSpPr>
        <p:spPr>
          <a:xfrm>
            <a:off x="537816" y="3041568"/>
            <a:ext cx="3139762" cy="150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大項目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16D55E-6CF1-49B6-A0CA-275AF6C26D2A}"/>
              </a:ext>
            </a:extLst>
          </p:cNvPr>
          <p:cNvSpPr/>
          <p:nvPr/>
        </p:nvSpPr>
        <p:spPr>
          <a:xfrm>
            <a:off x="4526117" y="3041568"/>
            <a:ext cx="3139762" cy="150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大項目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B4A34E-F2F2-A3AC-D482-201B842B545C}"/>
              </a:ext>
            </a:extLst>
          </p:cNvPr>
          <p:cNvSpPr/>
          <p:nvPr/>
        </p:nvSpPr>
        <p:spPr>
          <a:xfrm>
            <a:off x="8514418" y="3041568"/>
            <a:ext cx="3139762" cy="150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大項目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C00813-9CE1-C47B-0CD3-14A954C1935F}"/>
              </a:ext>
            </a:extLst>
          </p:cNvPr>
          <p:cNvSpPr txBox="1"/>
          <p:nvPr/>
        </p:nvSpPr>
        <p:spPr>
          <a:xfrm>
            <a:off x="4526117" y="4931905"/>
            <a:ext cx="3139762" cy="129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dirty="0"/>
              <a:t>4</a:t>
            </a:r>
            <a:endParaRPr lang="en-US" altLang="ja-JP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dirty="0"/>
              <a:t>5</a:t>
            </a:r>
            <a:endParaRPr lang="en-US" altLang="ja-JP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箇条書き</a:t>
            </a:r>
            <a:r>
              <a:rPr lang="en-US" altLang="ja-JP" dirty="0"/>
              <a:t>6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65BA4-C68E-AEE0-B6F6-66A5CED36B53}"/>
              </a:ext>
            </a:extLst>
          </p:cNvPr>
          <p:cNvSpPr txBox="1"/>
          <p:nvPr/>
        </p:nvSpPr>
        <p:spPr>
          <a:xfrm>
            <a:off x="537816" y="4931905"/>
            <a:ext cx="3139762" cy="129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sz="1800" dirty="0"/>
              <a:t>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sz="1800" dirty="0"/>
              <a:t>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箇条書き</a:t>
            </a:r>
            <a:r>
              <a:rPr lang="en-US" altLang="ja-JP" dirty="0"/>
              <a:t>3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170AB7-8ED1-9078-C7F9-3AD7853C5094}"/>
              </a:ext>
            </a:extLst>
          </p:cNvPr>
          <p:cNvSpPr txBox="1"/>
          <p:nvPr/>
        </p:nvSpPr>
        <p:spPr>
          <a:xfrm>
            <a:off x="8514418" y="4931905"/>
            <a:ext cx="3139762" cy="1299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dirty="0"/>
              <a:t>7</a:t>
            </a:r>
            <a:endParaRPr lang="en-US" altLang="ja-JP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/>
              <a:t>箇条書き</a:t>
            </a:r>
            <a:r>
              <a:rPr lang="en-US" altLang="ja-JP" dirty="0"/>
              <a:t>8</a:t>
            </a:r>
            <a:endParaRPr lang="en-US" altLang="ja-JP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箇条書き</a:t>
            </a:r>
            <a:r>
              <a:rPr lang="en-US" altLang="ja-JP" dirty="0"/>
              <a:t>9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842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タイトル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北椋太</dc:creator>
  <cp:lastModifiedBy>北椋太</cp:lastModifiedBy>
  <cp:revision>1</cp:revision>
  <dcterms:created xsi:type="dcterms:W3CDTF">2022-08-07T02:07:11Z</dcterms:created>
  <dcterms:modified xsi:type="dcterms:W3CDTF">2022-08-07T02:08:32Z</dcterms:modified>
</cp:coreProperties>
</file>