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62"/>
    <p:restoredTop sz="96327"/>
  </p:normalViewPr>
  <p:slideViewPr>
    <p:cSldViewPr snapToGrid="0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「猫の良さ」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猫はとても可愛いです。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「意外と甘えん坊」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「自由な姿も癒し」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「とにかく可愛い」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986D4-D9DD-CEA2-C3BB-2A8CA40B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3400013"/>
            <a:ext cx="2819400" cy="2819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C83BFC-A9A0-D9F0-D046-213C81CFA58E}"/>
              </a:ext>
            </a:extLst>
          </p:cNvPr>
          <p:cNvSpPr txBox="1"/>
          <p:nvPr/>
        </p:nvSpPr>
        <p:spPr>
          <a:xfrm>
            <a:off x="11162370" y="6627168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/>
              <a:t>file:points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2516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42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18</cp:revision>
  <dcterms:created xsi:type="dcterms:W3CDTF">2022-08-06T12:13:46Z</dcterms:created>
  <dcterms:modified xsi:type="dcterms:W3CDTF">2022-08-07T00:42:50Z</dcterms:modified>
</cp:coreProperties>
</file>