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62"/>
    <p:restoredTop sz="96327"/>
  </p:normalViewPr>
  <p:slideViewPr>
    <p:cSldViewPr snapToGrid="0">
      <p:cViewPr varScale="1">
        <p:scale>
          <a:sx n="115" d="100"/>
          <a:sy n="115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B5574-F27A-9122-88AD-846CB883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63C32F-3767-E718-7293-DA66B838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8AFA3-32BD-F161-3835-E5F02F75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69BE3-8A70-B269-144A-2463A58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BCC00-7452-D999-07C7-4C39325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0C5AE-E463-DBA3-1BE7-51973D96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A676-9855-AE35-6E86-EEFDDE56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758E4-88DE-333B-71FC-0126016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B93-70E7-5D92-5311-443CC3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3B42E-07DB-377D-54E5-3C8C3940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27B03-2550-6BA0-3DD8-6584B5CF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31E073-5B2E-A380-3633-E2DB94B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ECD01-437B-1BBC-DBF7-9413127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4DC23-8352-511C-3F4E-B46EBD2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F8B8-E88D-B6AF-E23A-1A925B7F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8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レイアウトの選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92B17-1350-1E41-A484-9503395DD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262" y="1"/>
            <a:ext cx="10051195" cy="10171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5A7013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02B2D474-70E7-8940-967A-D02D376FD2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262" y="1276109"/>
            <a:ext cx="11237497" cy="116681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主題</a:t>
            </a:r>
            <a:r>
              <a:rPr kumimoji="1" lang="en-US" altLang="ja-JP" dirty="0"/>
              <a:t> </a:t>
            </a:r>
            <a:r>
              <a:rPr kumimoji="1" lang="ja-JP" altLang="en-US"/>
              <a:t>あああ</a:t>
            </a:r>
          </a:p>
        </p:txBody>
      </p:sp>
      <p:sp>
        <p:nvSpPr>
          <p:cNvPr id="30" name="テキスト プレースホルダー 28">
            <a:extLst>
              <a:ext uri="{FF2B5EF4-FFF2-40B4-BE49-F238E27FC236}">
                <a16:creationId xmlns:a16="http://schemas.microsoft.com/office/drawing/2014/main" id="{45B66010-4A4C-9C49-9337-3C606E2582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251" y="2701857"/>
            <a:ext cx="11237497" cy="339557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59532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59BCF-C134-CEA2-3275-5DCF124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52AC5-ABB8-D563-6DF5-8CD1B665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1E93D-E22E-4589-5CA4-E350AA71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1E445-2458-9798-FC12-338B126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32B92-834C-AA1A-68AA-6A13274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86E0-B7C7-7026-2ECF-10247633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DF135-D51D-03AD-5CC1-13754725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1F413-E808-1501-61EC-8F58CBC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0E51-D654-72FF-7033-BC976F6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498AF-FB96-6A6B-9FF1-442116D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70B2F-DA89-488E-A3A3-049362E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0CDC1-BF99-2D07-73C1-4046CE6D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890AB-BA74-44FD-13A9-C8FFB83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387E6-55CB-299B-FEC0-57974B46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8E39-445B-B8B5-976F-D4350A5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CBCBA-52DC-9D11-8CB0-3157029C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6D755-BC88-5D86-59E0-AC70078C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B6A408-B3E5-50BA-E9EB-1D9D5EC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E87DE-5C67-3B11-FB7E-D31F656C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76FE4-55C4-2047-1CA0-91CE04E05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0CE7AC-F681-A7BF-99E7-836BCBF4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9797F3-EDEB-BCEE-98F9-51B1487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A323D4-93B0-6A13-912E-9CABA27C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A082AB-AD6F-2586-0EB6-5CB320E8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415E-AFA2-A661-3CA0-FD1F66FD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C92020-DB2B-58A9-1072-9F569BD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93C65C-9DAA-3987-0C8B-49B678A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28EEE-59FA-39C0-A051-509EC9C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57A47C-B837-F95C-EDD4-DB11F38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DBDF5-CDBE-E292-C5F5-296A53A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686676-2C57-E85E-A8D3-E528F027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4DA10-8B13-2914-D722-C8C519C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D0BD-920F-77F2-2F84-D1908180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63057-2F0A-0AA8-9023-6C11FD7A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87BAA-3689-2E74-24CE-F666382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173C9-04E1-762A-F51B-1F9284B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4380F-A039-5F14-CEB8-9A3CD09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4C719-C105-7366-2ADB-EB0FB5C9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5A854-F9F7-DB7C-C2DD-25C6E9BB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63A23-67B8-D259-4FAC-205E9E9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AB800-DEBB-D58A-E03A-952DF16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2AD31D-5E16-1010-5BA3-F8860F7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0004E-F765-DFE3-87BC-BDC2D80D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E620D-92A8-AD7D-A204-ED70A8C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CC17A4-680A-0D0D-497B-F166D76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3B98-05B9-6125-110E-DF5D428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5FACF-7A3E-12A6-C122-B3E1303B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C6FD4-33A0-DE3B-B7A0-892D8FD4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A75995-040E-8849-87AC-D37B27C4028B}"/>
              </a:ext>
            </a:extLst>
          </p:cNvPr>
          <p:cNvSpPr/>
          <p:nvPr/>
        </p:nvSpPr>
        <p:spPr>
          <a:xfrm>
            <a:off x="-1" y="0"/>
            <a:ext cx="12192001" cy="1065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8EAD-087B-7344-B010-B593CBCE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401" y="70358"/>
            <a:ext cx="10051195" cy="1017172"/>
          </a:xfrm>
        </p:spPr>
        <p:txBody>
          <a:bodyPr/>
          <a:lstStyle/>
          <a:p>
            <a:r>
              <a:rPr kumimoji="1" lang="ja-JP" altLang="en-US">
                <a:solidFill>
                  <a:schemeClr val="bg1"/>
                </a:solidFill>
              </a:rPr>
              <a:t>タイトル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957887-7461-B74B-97F1-47B51027C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ja-JP" altLang="en-US"/>
              <a:t>結論</a:t>
            </a:r>
            <a:endParaRPr lang="ja-JP" altLang="en-US" b="1">
              <a:solidFill>
                <a:schemeClr val="accent2"/>
              </a:solidFill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B9AC7A90-3E8D-6F4B-BE1B-D3F2BB3DE874}"/>
              </a:ext>
            </a:extLst>
          </p:cNvPr>
          <p:cNvSpPr txBox="1">
            <a:spLocks/>
          </p:cNvSpPr>
          <p:nvPr/>
        </p:nvSpPr>
        <p:spPr>
          <a:xfrm>
            <a:off x="6095999" y="3776375"/>
            <a:ext cx="4012688" cy="11668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55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1pPr>
            <a:lvl2pPr marL="68592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99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48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76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040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23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98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8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/>
              <a:t>箇条書き</a:t>
            </a:r>
            <a:r>
              <a:rPr lang="en-US" altLang="ja-JP" sz="2800" dirty="0"/>
              <a:t>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/>
              <a:t>箇条書き</a:t>
            </a:r>
            <a:r>
              <a:rPr lang="en-US" altLang="ja-JP" sz="2800" dirty="0"/>
              <a:t>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/>
              <a:t>箇条書き</a:t>
            </a:r>
            <a:r>
              <a:rPr lang="en-US" altLang="ja-JP" sz="2800" dirty="0"/>
              <a:t>3</a:t>
            </a:r>
            <a:endParaRPr lang="ja-JP" altLang="en-US" sz="28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A41DEE9-A049-DAF6-7AA0-E1D1613893C6}"/>
              </a:ext>
            </a:extLst>
          </p:cNvPr>
          <p:cNvSpPr/>
          <p:nvPr/>
        </p:nvSpPr>
        <p:spPr>
          <a:xfrm>
            <a:off x="1397513" y="2924166"/>
            <a:ext cx="4012687" cy="2871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図</a:t>
            </a:r>
          </a:p>
        </p:txBody>
      </p:sp>
    </p:spTree>
    <p:extLst>
      <p:ext uri="{BB962C8B-B14F-4D97-AF65-F5344CB8AC3E}">
        <p14:creationId xmlns:p14="http://schemas.microsoft.com/office/powerpoint/2010/main" val="181950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W3</vt:lpstr>
      <vt:lpstr>游ゴシック</vt:lpstr>
      <vt:lpstr>游ゴシック Light</vt:lpstr>
      <vt:lpstr>Arial</vt:lpstr>
      <vt:lpstr>Office テーマ</vt:lpstr>
      <vt:lpstr>タイトル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18</cp:revision>
  <dcterms:created xsi:type="dcterms:W3CDTF">2022-08-06T12:13:46Z</dcterms:created>
  <dcterms:modified xsi:type="dcterms:W3CDTF">2022-08-07T01:12:30Z</dcterms:modified>
</cp:coreProperties>
</file>