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78"/>
    <p:restoredTop sz="96327"/>
  </p:normalViewPr>
  <p:slideViewPr>
    <p:cSldViewPr snapToGrid="0">
      <p:cViewPr varScale="1">
        <p:scale>
          <a:sx n="62" d="100"/>
          <a:sy n="62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タイトル</a:t>
            </a:r>
            <a:r>
              <a:rPr kumimoji="1" lang="ja-JP" altLang="en-US"/>
              <a:t>「ダイエット成功の秘訣」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結論</a:t>
            </a:r>
            <a:r>
              <a:rPr kumimoji="1" lang="ja-JP" altLang="en-US"/>
              <a:t>「</a:t>
            </a:r>
            <a:r>
              <a:rPr lang="ja-JP" altLang="en-US"/>
              <a:t>ダイエット中の食事で意識するべき</a:t>
            </a:r>
            <a:r>
              <a:rPr lang="en-US" altLang="ja-JP" dirty="0"/>
              <a:t>3</a:t>
            </a:r>
            <a:r>
              <a:rPr lang="ja-JP" altLang="en-US"/>
              <a:t>つのこと</a:t>
            </a:r>
            <a:r>
              <a:rPr kumimoji="1" lang="ja-JP" altLang="en-US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箇条書き</a:t>
            </a:r>
            <a:r>
              <a:rPr kumimoji="1" lang="en-US" altLang="ja-JP" b="1" dirty="0"/>
              <a:t>1</a:t>
            </a:r>
            <a:r>
              <a:rPr kumimoji="1" lang="ja-JP" altLang="en-US"/>
              <a:t>「カロリー制限」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2</a:t>
            </a:r>
            <a:r>
              <a:rPr lang="ja-JP" altLang="en-US"/>
              <a:t>「栄養バランス」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3</a:t>
            </a:r>
            <a:r>
              <a:rPr lang="ja-JP" altLang="en-US"/>
              <a:t>「規則的な食生活」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CAD22E-79F4-D74D-B7F5-3C307302BA85}"/>
              </a:ext>
            </a:extLst>
          </p:cNvPr>
          <p:cNvSpPr txBox="1"/>
          <p:nvPr/>
        </p:nvSpPr>
        <p:spPr>
          <a:xfrm>
            <a:off x="394853" y="2977633"/>
            <a:ext cx="3886201" cy="351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b="1"/>
              <a:t>図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E2B6FC6-F8E1-9EE7-AA64-9D2C87B7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2" y="3441121"/>
            <a:ext cx="3886201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6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41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28</cp:revision>
  <dcterms:created xsi:type="dcterms:W3CDTF">2022-08-06T12:13:46Z</dcterms:created>
  <dcterms:modified xsi:type="dcterms:W3CDTF">2022-08-06T22:34:26Z</dcterms:modified>
</cp:coreProperties>
</file>