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2"/>
    <p:restoredTop sz="96327"/>
  </p:normalViewPr>
  <p:slideViewPr>
    <p:cSldViewPr snapToGrid="0">
      <p:cViewPr varScale="1">
        <p:scale>
          <a:sx n="63" d="100"/>
          <a:sy n="63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2ECD-25C0-C17E-2B9F-523A6420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321686-D416-53D6-FA56-B6E52646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2A61F-CC1B-2A6E-3308-A7F69A6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E4FF0C-60D8-0757-12D9-C8328EFE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554E2-E568-8A65-E981-19B8795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4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FA383-6444-3D7D-0375-A1B69D77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47F6C-2C01-E556-F081-F757C848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36C57-0C54-5545-AF2B-0DBE820B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C689C-B2EE-2958-5774-640E8D37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C5D385-5AF1-8F9C-864A-D74A3DA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8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E0E98D-2673-2FAD-7131-B34A4367E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6CD406-75D9-D8F2-768F-4F35A16C4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AD171-1E02-C3F0-E2E4-040596B8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1DD456-938B-E5F8-5142-EC203E4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06761E-55D4-05B4-306A-FDAE1E1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レイアウトの選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92B17-1350-1E41-A484-9503395DD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262" y="1"/>
            <a:ext cx="10051195" cy="10171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02B2D474-70E7-8940-967A-D02D376FD2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262" y="1276109"/>
            <a:ext cx="11237497" cy="116681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主題</a:t>
            </a:r>
            <a:r>
              <a:rPr kumimoji="1" lang="en-US" altLang="ja-JP" dirty="0"/>
              <a:t> </a:t>
            </a:r>
            <a:r>
              <a:rPr kumimoji="1" lang="ja-JP" altLang="en-US"/>
              <a:t>あああ</a:t>
            </a:r>
          </a:p>
        </p:txBody>
      </p:sp>
      <p:sp>
        <p:nvSpPr>
          <p:cNvPr id="30" name="テキスト プレースホルダー 28">
            <a:extLst>
              <a:ext uri="{FF2B5EF4-FFF2-40B4-BE49-F238E27FC236}">
                <a16:creationId xmlns:a16="http://schemas.microsoft.com/office/drawing/2014/main" id="{45B66010-4A4C-9C49-9337-3C606E2582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251" y="2701857"/>
            <a:ext cx="11237497" cy="33955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1377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84F77-D5F9-FCCD-2D70-BAD3A1DD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4ADA5D-B774-C897-E41B-4099D12C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5E376-03BD-8BC4-F173-2E828DF7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191E7-8B1F-B383-2787-48433CB7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D82C6-B509-6D6F-C517-79C5443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9423C-D5D9-AC7F-AF1D-78166E7F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8019A-54CC-237D-9D7E-99CD83B3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6C4B0-9DD3-6A77-1066-83FAFBCE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53185-D4F3-FF25-E7D4-128FC5BC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CA04A-5EA4-F357-4662-D8553D69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4C03B-DB6A-C294-9E00-B75C8EFE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433AD-1AC1-A85E-054A-ADD22DC8C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9BAC11-712E-2B63-9370-E146645D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2A203-CD38-B0EA-AB28-1D369BCD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472607-5AF0-17E0-6F60-7C8530F9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D6531-AE8B-4BDB-7700-DA99C44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9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F7F88-C522-B513-819A-A5385AF3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AF023B-5E8F-4BDC-74F8-2B15D888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E228E-1DB7-23DF-2650-06DC9D21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2EC163-AE81-0BB8-A4F1-09AD30578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1D142E-29EF-A33E-038C-691AF84F7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0C3A85-6492-9129-F497-DC967A08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EEA94B-D89A-C088-E69D-E79602ED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8FE905-3DF2-4EB2-28FA-A251F786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16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83C36-4269-74A9-058F-AB65CA0B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DB4EC2-AF66-73C7-8FD2-762AC44A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689CCF-3276-758A-696F-89919402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4A7960-25B6-4B8B-D262-66B91F31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78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87DCDC-9B20-5D59-38BF-C16D7B91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35E3F7-76A1-12CC-2DF8-D755066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89292E-3DF1-E434-6F0B-ACE829D7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5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710EB-E9D0-8044-FE6C-1544B824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1ADDF-BE12-8836-4C93-1C2B6484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4B217-18F4-8B44-DA1A-A325C034F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88AB46-BEA9-36F4-2237-4DCB8591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BD34A-16FB-95B0-5F5D-1940309C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352058-4A3E-3297-7905-DA8BC470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51928-632D-BDC9-46C6-2D303F80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DC992E-8711-9E94-8D7E-DF8B25174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598ACB-4B65-B530-3A60-BA6F3E2D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B31529-BDB1-CB2D-A31D-46DD56CE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ED0A79-9FC6-3D37-0E12-1357E633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4E0588-9691-87AB-6D68-9F52E176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015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ABBC21-0A81-9E17-B3F6-07869BAC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F6DFA-4347-0BF4-5595-4BF227B5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FB8142-9302-D169-7810-66053E75C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B714-2F5E-9349-821D-06319F7A38DD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B7732-9B97-EB7F-098B-6143BE75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7375A-E336-A65A-18B2-FB88FB240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E8AB-43EC-9F41-96BA-FFFBB86F8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5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A75995-040E-8849-87AC-D37B27C4028B}"/>
              </a:ext>
            </a:extLst>
          </p:cNvPr>
          <p:cNvSpPr/>
          <p:nvPr/>
        </p:nvSpPr>
        <p:spPr>
          <a:xfrm>
            <a:off x="-1" y="0"/>
            <a:ext cx="12192001" cy="1065664"/>
          </a:xfrm>
          <a:prstGeom prst="rect">
            <a:avLst/>
          </a:prstGeom>
          <a:solidFill>
            <a:srgbClr val="E6A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8EAD-087B-7344-B010-B593CBCE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01" y="70358"/>
            <a:ext cx="10051195" cy="1017172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ダイエット成功の秘訣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57887-7461-B74B-97F1-47B51027C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>
                <a:solidFill>
                  <a:srgbClr val="13292D"/>
                </a:solidFill>
              </a:rPr>
              <a:t>ダイエット中の食事で</a:t>
            </a:r>
            <a:r>
              <a:rPr>
                <a:solidFill>
                  <a:srgbClr val="E6AE5C"/>
                </a:solidFill>
              </a:rPr>
              <a:t>意識</a:t>
            </a:r>
            <a:r>
              <a:rPr>
                <a:solidFill>
                  <a:srgbClr val="13292D"/>
                </a:solidFill>
              </a:rPr>
              <a:t>するべき3つのこと</a:t>
            </a:r>
            <a:r>
              <a:t/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B9AC7A90-3E8D-6F4B-BE1B-D3F2BB3DE874}"/>
              </a:ext>
            </a:extLst>
          </p:cNvPr>
          <p:cNvSpPr txBox="1">
            <a:spLocks/>
          </p:cNvSpPr>
          <p:nvPr/>
        </p:nvSpPr>
        <p:spPr>
          <a:xfrm>
            <a:off x="6095999" y="3776375"/>
            <a:ext cx="4012688" cy="1166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559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68592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99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4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76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040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23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98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81" indent="-228638" algn="l" defTabSz="91455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13292D"/>
                </a:solidFill>
              </a:rPr>
              <a:t>カロリー制限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13292D"/>
                </a:solidFill>
              </a:rPr>
              <a:t>栄養バランス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rgbClr val="13292D"/>
                </a:solidFill>
              </a:rPr>
              <a:t>規則的な食生活</a:t>
            </a:r>
            <a:endParaRPr lang="ja-JP" altLang="en-US" sz="2800"/>
          </a:p>
        </p:txBody>
      </p:sp>
      <p:pic>
        <p:nvPicPr>
          <p:cNvPr id="9" name="Picture 8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880000"/>
            <a:ext cx="3240000" cy="2160000"/>
          </a:xfrm>
          <a:prstGeom prst="rect">
            <a:avLst/>
          </a:prstGeom>
        </p:spPr>
      </p:pic>
      <p:pic>
        <p:nvPicPr>
          <p:cNvPr id="10" name="Picture 9" descr="syri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80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タイトル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Fの法則</dc:title>
  <dc:creator>北椋太</dc:creator>
  <cp:lastModifiedBy>北椋太</cp:lastModifiedBy>
  <cp:revision>18</cp:revision>
  <dcterms:created xsi:type="dcterms:W3CDTF">2022-08-06T12:58:31Z</dcterms:created>
  <dcterms:modified xsi:type="dcterms:W3CDTF">2022-08-06T23:36:22Z</dcterms:modified>
</cp:coreProperties>
</file>