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2"/>
  </p:notesMasterIdLst>
  <p:sldIdLst>
    <p:sldId id="257" r:id="rId3"/>
    <p:sldId id="274" r:id="rId4"/>
    <p:sldId id="285" r:id="rId5"/>
    <p:sldId id="297" r:id="rId6"/>
    <p:sldId id="299" r:id="rId7"/>
    <p:sldId id="301" r:id="rId8"/>
    <p:sldId id="289" r:id="rId9"/>
    <p:sldId id="272" r:id="rId10"/>
    <p:sldId id="303" r:id="rId11"/>
    <p:sldId id="306" r:id="rId12"/>
    <p:sldId id="302" r:id="rId13"/>
    <p:sldId id="304" r:id="rId14"/>
    <p:sldId id="311" r:id="rId15"/>
    <p:sldId id="312" r:id="rId16"/>
    <p:sldId id="315" r:id="rId17"/>
    <p:sldId id="316" r:id="rId18"/>
    <p:sldId id="318" r:id="rId19"/>
    <p:sldId id="319" r:id="rId20"/>
    <p:sldId id="307" r:id="rId21"/>
    <p:sldId id="317" r:id="rId22"/>
    <p:sldId id="305" r:id="rId23"/>
    <p:sldId id="283" r:id="rId24"/>
    <p:sldId id="275" r:id="rId25"/>
    <p:sldId id="277" r:id="rId26"/>
    <p:sldId id="278" r:id="rId27"/>
    <p:sldId id="279" r:id="rId28"/>
    <p:sldId id="287" r:id="rId29"/>
    <p:sldId id="280" r:id="rId30"/>
    <p:sldId id="281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9C"/>
    <a:srgbClr val="404040"/>
    <a:srgbClr val="2C3038"/>
    <a:srgbClr val="D3D4D9"/>
    <a:srgbClr val="9B45DE"/>
    <a:srgbClr val="8D3FC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9"/>
    <p:restoredTop sz="92950"/>
  </p:normalViewPr>
  <p:slideViewPr>
    <p:cSldViewPr snapToGrid="0" snapToObjects="1">
      <p:cViewPr>
        <p:scale>
          <a:sx n="134" d="100"/>
          <a:sy n="134" d="100"/>
        </p:scale>
        <p:origin x="9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B118-00BA-0E4C-8D74-56CEE9E15B55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F479A-E5E6-D444-B758-4F1077A3D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3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6827f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76827f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77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82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18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9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32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8254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95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36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11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739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998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4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442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470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58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07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36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35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83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31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23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22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72c4132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72c4132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3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65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716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5869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カスタムのレイアウト">
  <p:cSld name="カスタムのレイアウト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6142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0173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4543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0107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571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6087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01628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332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90200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0928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05500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41930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4451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カスタムのレイアウト">
  <p:cSld name="カスタムのレイアウト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9560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7507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80520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9803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6376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055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6554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4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5843445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293195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kurims.kyoto-u.ac.jp/~kyodo/kokyuroku/contents/pdf/1426-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 rot="-871">
            <a:off x="649628" y="2542040"/>
            <a:ext cx="10937476" cy="1615886"/>
          </a:xfrm>
          <a:custGeom>
            <a:avLst/>
            <a:gdLst>
              <a:gd name="connsiteX0" fmla="*/ 0 w 10937476"/>
              <a:gd name="connsiteY0" fmla="*/ 167745 h 1615886"/>
              <a:gd name="connsiteX1" fmla="*/ 167745 w 10937476"/>
              <a:gd name="connsiteY1" fmla="*/ 0 h 1615886"/>
              <a:gd name="connsiteX2" fmla="*/ 10769731 w 10937476"/>
              <a:gd name="connsiteY2" fmla="*/ 0 h 1615886"/>
              <a:gd name="connsiteX3" fmla="*/ 10937476 w 10937476"/>
              <a:gd name="connsiteY3" fmla="*/ 167745 h 1615886"/>
              <a:gd name="connsiteX4" fmla="*/ 10937476 w 10937476"/>
              <a:gd name="connsiteY4" fmla="*/ 1448141 h 1615886"/>
              <a:gd name="connsiteX5" fmla="*/ 10769731 w 10937476"/>
              <a:gd name="connsiteY5" fmla="*/ 1615886 h 1615886"/>
              <a:gd name="connsiteX6" fmla="*/ 167745 w 10937476"/>
              <a:gd name="connsiteY6" fmla="*/ 1615886 h 1615886"/>
              <a:gd name="connsiteX7" fmla="*/ 0 w 10937476"/>
              <a:gd name="connsiteY7" fmla="*/ 1448141 h 1615886"/>
              <a:gd name="connsiteX8" fmla="*/ 0 w 10937476"/>
              <a:gd name="connsiteY8" fmla="*/ 167745 h 16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37476" h="1615886" fill="none" extrusionOk="0">
                <a:moveTo>
                  <a:pt x="0" y="167745"/>
                </a:moveTo>
                <a:cubicBezTo>
                  <a:pt x="-11026" y="73319"/>
                  <a:pt x="79805" y="3846"/>
                  <a:pt x="167745" y="0"/>
                </a:cubicBezTo>
                <a:cubicBezTo>
                  <a:pt x="5128082" y="130954"/>
                  <a:pt x="7225325" y="43574"/>
                  <a:pt x="10769731" y="0"/>
                </a:cubicBezTo>
                <a:cubicBezTo>
                  <a:pt x="10871582" y="14184"/>
                  <a:pt x="10943181" y="82090"/>
                  <a:pt x="10937476" y="167745"/>
                </a:cubicBezTo>
                <a:cubicBezTo>
                  <a:pt x="11028901" y="316336"/>
                  <a:pt x="10903860" y="1224056"/>
                  <a:pt x="10937476" y="1448141"/>
                </a:cubicBezTo>
                <a:cubicBezTo>
                  <a:pt x="10919226" y="1543781"/>
                  <a:pt x="10849245" y="1606827"/>
                  <a:pt x="10769731" y="1615886"/>
                </a:cubicBezTo>
                <a:cubicBezTo>
                  <a:pt x="6923757" y="1771083"/>
                  <a:pt x="5147545" y="1778906"/>
                  <a:pt x="167745" y="1615886"/>
                </a:cubicBezTo>
                <a:cubicBezTo>
                  <a:pt x="75378" y="1612155"/>
                  <a:pt x="-12598" y="1548140"/>
                  <a:pt x="0" y="1448141"/>
                </a:cubicBezTo>
                <a:cubicBezTo>
                  <a:pt x="-47657" y="916742"/>
                  <a:pt x="-78726" y="300225"/>
                  <a:pt x="0" y="167745"/>
                </a:cubicBezTo>
                <a:close/>
              </a:path>
              <a:path w="10937476" h="1615886" stroke="0" extrusionOk="0">
                <a:moveTo>
                  <a:pt x="0" y="167745"/>
                </a:moveTo>
                <a:cubicBezTo>
                  <a:pt x="-8214" y="70036"/>
                  <a:pt x="65785" y="3497"/>
                  <a:pt x="167745" y="0"/>
                </a:cubicBezTo>
                <a:cubicBezTo>
                  <a:pt x="4881939" y="132882"/>
                  <a:pt x="8772549" y="-84951"/>
                  <a:pt x="10769731" y="0"/>
                </a:cubicBezTo>
                <a:cubicBezTo>
                  <a:pt x="10860607" y="1726"/>
                  <a:pt x="10937262" y="76286"/>
                  <a:pt x="10937476" y="167745"/>
                </a:cubicBezTo>
                <a:cubicBezTo>
                  <a:pt x="10964578" y="395987"/>
                  <a:pt x="10893433" y="1268177"/>
                  <a:pt x="10937476" y="1448141"/>
                </a:cubicBezTo>
                <a:cubicBezTo>
                  <a:pt x="10946507" y="1541855"/>
                  <a:pt x="10866290" y="1607827"/>
                  <a:pt x="10769731" y="1615886"/>
                </a:cubicBezTo>
                <a:cubicBezTo>
                  <a:pt x="6677819" y="1703525"/>
                  <a:pt x="3368623" y="1543207"/>
                  <a:pt x="167745" y="1615886"/>
                </a:cubicBezTo>
                <a:cubicBezTo>
                  <a:pt x="74162" y="1606918"/>
                  <a:pt x="-8412" y="1552475"/>
                  <a:pt x="0" y="1448141"/>
                </a:cubicBezTo>
                <a:cubicBezTo>
                  <a:pt x="61359" y="1042044"/>
                  <a:pt x="-65734" y="647747"/>
                  <a:pt x="0" y="167745"/>
                </a:cubicBezTo>
                <a:close/>
              </a:path>
            </a:pathLst>
          </a:custGeom>
          <a:solidFill>
            <a:srgbClr val="3BCC9C"/>
          </a:solidFill>
          <a:ln w="76200">
            <a:noFill/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36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ソースコードの構文木表現による</a:t>
            </a:r>
            <a:br>
              <a:rPr lang="en-US" altLang="ja-JP" sz="360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36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構造類似性を用いたプログラム作成支援方式</a:t>
            </a:r>
            <a:endParaRPr sz="36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 rot="147">
            <a:off x="1443396" y="4692533"/>
            <a:ext cx="9350000" cy="79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ts val="4000"/>
              </a:lnSpc>
            </a:pPr>
            <a:r>
              <a:rPr lang="ja-JP" altLang="en-US" sz="2667" u="sng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北</a:t>
            </a:r>
            <a:r>
              <a:rPr lang="en-US" altLang="ja-JP" sz="2667" u="sng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r>
              <a:rPr lang="ja-JP" altLang="en-US" sz="2667" u="sng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椋太</a:t>
            </a: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　北川 高嗣　中西</a:t>
            </a:r>
            <a:r>
              <a:rPr lang="en-US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崇文　岡田</a:t>
            </a:r>
            <a:r>
              <a:rPr lang="en-US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龍太郎</a:t>
            </a:r>
            <a:br>
              <a:rPr lang="en-US" altLang="ja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武蔵野大学データサイエンス学部　</a:t>
            </a:r>
            <a:r>
              <a:rPr lang="en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TransMedia Tech Lab</a:t>
            </a:r>
            <a:endParaRPr sz="2667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5398000" y="746481"/>
            <a:ext cx="1440800" cy="1382800"/>
          </a:xfrm>
          <a:prstGeom prst="wedgeEllipseCallout">
            <a:avLst>
              <a:gd name="adj1" fmla="val 211"/>
              <a:gd name="adj2" fmla="val 72823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kumimoji="0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000EC6-F42D-CA41-A1BD-119547D3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48" y="868129"/>
            <a:ext cx="1139504" cy="113950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C0E79-EC33-B641-B736-8549BBFA5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</a:t>
            </a:fld>
            <a:endParaRPr lang="j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2188669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構文木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CD2-8FB4-6240-94CA-CA6F01B58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10</a:t>
            </a:fld>
            <a:endParaRPr lang="ja" altLang="en-US"/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CE399D9C-383C-EC49-B31B-65116E167DDD}"/>
              </a:ext>
            </a:extLst>
          </p:cNvPr>
          <p:cNvGrpSpPr/>
          <p:nvPr/>
        </p:nvGrpSpPr>
        <p:grpSpPr>
          <a:xfrm>
            <a:off x="8308633" y="2628900"/>
            <a:ext cx="3353778" cy="3353028"/>
            <a:chOff x="7392574" y="2060220"/>
            <a:chExt cx="4158333" cy="4157403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B8D048B-F0F1-B249-AF65-AAD9A4EACA8A}"/>
                </a:ext>
              </a:extLst>
            </p:cNvPr>
            <p:cNvGrpSpPr/>
            <p:nvPr/>
          </p:nvGrpSpPr>
          <p:grpSpPr>
            <a:xfrm>
              <a:off x="7392574" y="2060220"/>
              <a:ext cx="3904037" cy="4157403"/>
              <a:chOff x="321279" y="2563875"/>
              <a:chExt cx="2625844" cy="2796257"/>
            </a:xfrm>
          </p:grpSpPr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C17F3CF5-ED7C-C542-9F4F-7BD0EB1DA8A4}"/>
                  </a:ext>
                </a:extLst>
              </p:cNvPr>
              <p:cNvSpPr/>
              <p:nvPr/>
            </p:nvSpPr>
            <p:spPr>
              <a:xfrm>
                <a:off x="946013" y="4955663"/>
                <a:ext cx="643530" cy="39819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Constant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56BB43F5-1844-AA4C-8AA0-90C4F8CEE4D5}"/>
                  </a:ext>
                </a:extLst>
              </p:cNvPr>
              <p:cNvSpPr/>
              <p:nvPr/>
            </p:nvSpPr>
            <p:spPr>
              <a:xfrm>
                <a:off x="835885" y="2563875"/>
                <a:ext cx="587939" cy="39819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Module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0715CDE-D4ED-314C-A5DC-FDA2BD974333}"/>
                  </a:ext>
                </a:extLst>
              </p:cNvPr>
              <p:cNvSpPr/>
              <p:nvPr/>
            </p:nvSpPr>
            <p:spPr>
              <a:xfrm>
                <a:off x="862959" y="3129981"/>
                <a:ext cx="535417" cy="39941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Expr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FC7ECF6D-FDA1-484A-972D-04469092FFC1}"/>
                  </a:ext>
                </a:extLst>
              </p:cNvPr>
              <p:cNvSpPr/>
              <p:nvPr/>
            </p:nvSpPr>
            <p:spPr>
              <a:xfrm>
                <a:off x="859925" y="3697310"/>
                <a:ext cx="535417" cy="39941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Call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CE767F94-A8DB-E94D-81C8-421AD5F52713}"/>
                  </a:ext>
                </a:extLst>
              </p:cNvPr>
              <p:cNvSpPr/>
              <p:nvPr/>
            </p:nvSpPr>
            <p:spPr>
              <a:xfrm>
                <a:off x="485621" y="4264639"/>
                <a:ext cx="535417" cy="39941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Name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3A798A29-F4F7-BC4D-B8BB-D7C809F3DC53}"/>
                  </a:ext>
                </a:extLst>
              </p:cNvPr>
              <p:cNvSpPr/>
              <p:nvPr/>
            </p:nvSpPr>
            <p:spPr>
              <a:xfrm>
                <a:off x="1321835" y="4290831"/>
                <a:ext cx="535417" cy="404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BinOp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46D224D-D7AA-F94B-8FB0-26C130AD0865}"/>
                  </a:ext>
                </a:extLst>
              </p:cNvPr>
              <p:cNvSpPr/>
              <p:nvPr/>
            </p:nvSpPr>
            <p:spPr>
              <a:xfrm>
                <a:off x="1678859" y="4952524"/>
                <a:ext cx="535417" cy="404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Add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26DF163B-B2D0-AF4D-AF1C-4D5B65D286C5}"/>
                  </a:ext>
                </a:extLst>
              </p:cNvPr>
              <p:cNvSpPr/>
              <p:nvPr/>
            </p:nvSpPr>
            <p:spPr>
              <a:xfrm>
                <a:off x="321279" y="4955663"/>
                <a:ext cx="535417" cy="404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Load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AC7CC67-171F-5B4D-A0C3-96B9183394E6}"/>
                  </a:ext>
                </a:extLst>
              </p:cNvPr>
              <p:cNvSpPr/>
              <p:nvPr/>
            </p:nvSpPr>
            <p:spPr>
              <a:xfrm>
                <a:off x="2303593" y="4952524"/>
                <a:ext cx="643530" cy="39819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Hiragino Mincho ProN W3" panose="02020300000000000000" pitchFamily="18" charset="-128"/>
                    <a:ea typeface="Hiragino Mincho ProN W3" panose="02020300000000000000" pitchFamily="18" charset="-128"/>
                  </a:rPr>
                  <a:t>Constant</a:t>
                </a:r>
                <a:endParaRPr kumimoji="1" lang="ja-JP" altLang="en-US" sz="700">
                  <a:latin typeface="Hiragino Mincho ProN W3" panose="02020300000000000000" pitchFamily="18" charset="-128"/>
                  <a:ea typeface="Hiragino Mincho ProN W3" panose="02020300000000000000" pitchFamily="18" charset="-128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1932D1D-18B7-4440-9AF6-3FD1F2320CED}"/>
                  </a:ext>
                </a:extLst>
              </p:cNvPr>
              <p:cNvCxnSpPr>
                <a:stCxn id="36" idx="4"/>
                <a:endCxn id="37" idx="0"/>
              </p:cNvCxnSpPr>
              <p:nvPr/>
            </p:nvCxnSpPr>
            <p:spPr>
              <a:xfrm>
                <a:off x="1129854" y="2962070"/>
                <a:ext cx="814" cy="1679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971FC590-F6DC-2E4F-B6BB-D8618BF7CA62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27634" y="3529400"/>
                <a:ext cx="3034" cy="1679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B8C8990-C8BB-5C41-A60E-19B5F63705D1}"/>
                  </a:ext>
                </a:extLst>
              </p:cNvPr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753331" y="4096729"/>
                <a:ext cx="374304" cy="1679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085ED9DE-C894-4A46-A90C-6ED8143CAB7C}"/>
                  </a:ext>
                </a:extLst>
              </p:cNvPr>
              <p:cNvCxnSpPr>
                <a:cxnSpLocks/>
                <a:stCxn id="39" idx="4"/>
                <a:endCxn id="42" idx="0"/>
              </p:cNvCxnSpPr>
              <p:nvPr/>
            </p:nvCxnSpPr>
            <p:spPr>
              <a:xfrm flipH="1">
                <a:off x="588988" y="4664058"/>
                <a:ext cx="164342" cy="2916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B18636B-547C-9B46-99F6-966C8C74004C}"/>
                  </a:ext>
                </a:extLst>
              </p:cNvPr>
              <p:cNvCxnSpPr>
                <a:cxnSpLocks/>
                <a:stCxn id="38" idx="4"/>
                <a:endCxn id="40" idx="0"/>
              </p:cNvCxnSpPr>
              <p:nvPr/>
            </p:nvCxnSpPr>
            <p:spPr>
              <a:xfrm>
                <a:off x="1127634" y="4096729"/>
                <a:ext cx="461910" cy="1941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10D2B5EE-E666-CD43-A597-57A6972B12CF}"/>
                  </a:ext>
                </a:extLst>
              </p:cNvPr>
              <p:cNvCxnSpPr>
                <a:cxnSpLocks/>
                <a:stCxn id="40" idx="4"/>
                <a:endCxn id="33" idx="0"/>
              </p:cNvCxnSpPr>
              <p:nvPr/>
            </p:nvCxnSpPr>
            <p:spPr>
              <a:xfrm flipH="1">
                <a:off x="1267778" y="4695301"/>
                <a:ext cx="321766" cy="2603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6F0C64E-4A0D-CA45-90CB-D08552585DD8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1589544" y="4695301"/>
                <a:ext cx="357025" cy="2572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DCD3A421-7711-DE4E-99EB-F89F7B191805}"/>
                  </a:ext>
                </a:extLst>
              </p:cNvPr>
              <p:cNvCxnSpPr>
                <a:cxnSpLocks/>
                <a:stCxn id="40" idx="4"/>
                <a:endCxn id="44" idx="0"/>
              </p:cNvCxnSpPr>
              <p:nvPr/>
            </p:nvCxnSpPr>
            <p:spPr>
              <a:xfrm>
                <a:off x="1589544" y="4695301"/>
                <a:ext cx="1035814" cy="2572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30FEBD-4B91-1949-874D-8E3E716BD3B8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9133952" y="2356233"/>
              <a:ext cx="409654" cy="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69F0E93-E852-AE4A-B246-3F01A60E7225}"/>
                </a:ext>
              </a:extLst>
            </p:cNvPr>
            <p:cNvSpPr txBox="1"/>
            <p:nvPr/>
          </p:nvSpPr>
          <p:spPr>
            <a:xfrm>
              <a:off x="9543606" y="2171567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根</a:t>
              </a:r>
              <a:r>
                <a:rPr kumimoji="1" lang="en-US" altLang="ja-JP" dirty="0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 (root)</a:t>
              </a:r>
              <a:endParaRPr kumimoji="1"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F92838E-E05D-6E41-9DC6-F008F1E0C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9245" y="3369816"/>
              <a:ext cx="651744" cy="25074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2BE3CB-E247-EC45-B5A7-324704CB9D6C}"/>
                </a:ext>
              </a:extLst>
            </p:cNvPr>
            <p:cNvSpPr txBox="1"/>
            <p:nvPr/>
          </p:nvSpPr>
          <p:spPr>
            <a:xfrm>
              <a:off x="9543606" y="301506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枝</a:t>
              </a:r>
              <a:r>
                <a:rPr kumimoji="1" lang="en-US" altLang="ja-JP" dirty="0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 (edge)</a:t>
              </a:r>
              <a:endParaRPr kumimoji="1"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6CBF6ACC-FE42-8740-8142-C7DAE79951FC}"/>
                </a:ext>
              </a:extLst>
            </p:cNvPr>
            <p:cNvSpPr txBox="1"/>
            <p:nvPr/>
          </p:nvSpPr>
          <p:spPr>
            <a:xfrm>
              <a:off x="9810149" y="3732630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節点</a:t>
              </a:r>
              <a:r>
                <a:rPr kumimoji="1" lang="en-US" altLang="ja-JP" dirty="0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 (node)</a:t>
              </a:r>
              <a:endParaRPr kumimoji="1"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128B732-0123-2D4C-A426-7CF510A0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3359" y="4179235"/>
              <a:ext cx="265405" cy="40963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2938562-7008-4F4A-AF72-9AC3F494245E}"/>
                </a:ext>
              </a:extLst>
            </p:cNvPr>
            <p:cNvSpPr txBox="1"/>
            <p:nvPr/>
          </p:nvSpPr>
          <p:spPr>
            <a:xfrm>
              <a:off x="10521458" y="4724355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葉</a:t>
              </a:r>
              <a:r>
                <a:rPr kumimoji="1" lang="en-US" altLang="ja-JP" dirty="0">
                  <a:solidFill>
                    <a:srgbClr val="3BCC9C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 (leaf)</a:t>
              </a:r>
              <a:endParaRPr kumimoji="1"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1183C9CE-ABC1-B942-829A-3A974F721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26804" y="5182716"/>
              <a:ext cx="91103" cy="41489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Google Shape;66;p15">
            <a:extLst>
              <a:ext uri="{FF2B5EF4-FFF2-40B4-BE49-F238E27FC236}">
                <a16:creationId xmlns:a16="http://schemas.microsoft.com/office/drawing/2014/main" id="{E70B74B5-6947-B44E-AEFB-DAF47B950F8F}"/>
              </a:ext>
            </a:extLst>
          </p:cNvPr>
          <p:cNvSpPr txBox="1">
            <a:spLocks/>
          </p:cNvSpPr>
          <p:nvPr/>
        </p:nvSpPr>
        <p:spPr>
          <a:xfrm>
            <a:off x="742210" y="2014500"/>
            <a:ext cx="8290131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構文木</a:t>
            </a:r>
            <a:r>
              <a:rPr kumimoji="0" lang="en-US" altLang="ja-JP" sz="2800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... 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構文解析の結果を木構造で表したもの</a:t>
            </a: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endParaRPr kumimoji="0" lang="en-US" altLang="ja-JP" sz="2800" kern="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6B8E084F-4CDE-9F47-9809-4A98416ACF6F}"/>
              </a:ext>
            </a:extLst>
          </p:cNvPr>
          <p:cNvCxnSpPr>
            <a:cxnSpLocks/>
          </p:cNvCxnSpPr>
          <p:nvPr/>
        </p:nvCxnSpPr>
        <p:spPr>
          <a:xfrm>
            <a:off x="5378875" y="2990653"/>
            <a:ext cx="3126823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66;p15">
            <a:extLst>
              <a:ext uri="{FF2B5EF4-FFF2-40B4-BE49-F238E27FC236}">
                <a16:creationId xmlns:a16="http://schemas.microsoft.com/office/drawing/2014/main" id="{F872B4B2-DEDB-3A43-8CAF-9F93C677E1E1}"/>
              </a:ext>
            </a:extLst>
          </p:cNvPr>
          <p:cNvSpPr txBox="1">
            <a:spLocks/>
          </p:cNvSpPr>
          <p:nvPr/>
        </p:nvSpPr>
        <p:spPr>
          <a:xfrm>
            <a:off x="742210" y="3111624"/>
            <a:ext cx="8290131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木構造</a:t>
            </a: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... 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閉路を持たない連結されたグラフ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endParaRPr kumimoji="0" lang="en-US" altLang="ja-JP" sz="2800" kern="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9D027E-8129-9F40-BD58-E5E16A4149EC}"/>
              </a:ext>
            </a:extLst>
          </p:cNvPr>
          <p:cNvSpPr txBox="1"/>
          <p:nvPr/>
        </p:nvSpPr>
        <p:spPr>
          <a:xfrm>
            <a:off x="8845686" y="181800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親</a:t>
            </a:r>
            <a:r>
              <a:rPr kumimoji="1" lang="en-US" altLang="ja-JP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(parent)</a:t>
            </a:r>
            <a:endParaRPr kumimoji="1" lang="ja-JP" altLang="en-US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398319-11D0-B64D-A8EE-AD26F355E2C3}"/>
              </a:ext>
            </a:extLst>
          </p:cNvPr>
          <p:cNvSpPr txBox="1"/>
          <p:nvPr/>
        </p:nvSpPr>
        <p:spPr>
          <a:xfrm>
            <a:off x="8839799" y="622217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子</a:t>
            </a:r>
            <a:r>
              <a:rPr kumimoji="1" lang="en-US" altLang="ja-JP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(child)</a:t>
            </a:r>
            <a:endParaRPr kumimoji="1" lang="ja-JP" altLang="en-US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20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5DFE3D2-C77A-7B4C-8E00-56354DDC9D52}"/>
              </a:ext>
            </a:extLst>
          </p:cNvPr>
          <p:cNvGrpSpPr/>
          <p:nvPr/>
        </p:nvGrpSpPr>
        <p:grpSpPr>
          <a:xfrm>
            <a:off x="1830634" y="2607832"/>
            <a:ext cx="9600744" cy="3681897"/>
            <a:chOff x="1552551" y="2425761"/>
            <a:chExt cx="10069498" cy="3999336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355C1ECA-7E5E-A148-B992-0CA30C20F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8273" y="2425761"/>
              <a:ext cx="1413776" cy="1413776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012929F-2387-FE44-991A-D0045DC181CC}"/>
                </a:ext>
              </a:extLst>
            </p:cNvPr>
            <p:cNvGrpSpPr/>
            <p:nvPr/>
          </p:nvGrpSpPr>
          <p:grpSpPr>
            <a:xfrm>
              <a:off x="4955511" y="2615198"/>
              <a:ext cx="1127587" cy="884725"/>
              <a:chOff x="3145416" y="4608167"/>
              <a:chExt cx="1127587" cy="884725"/>
            </a:xfrm>
          </p:grpSpPr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1F198E37-3588-0243-A185-7B0C1F2AFDD6}"/>
                  </a:ext>
                </a:extLst>
              </p:cNvPr>
              <p:cNvSpPr/>
              <p:nvPr/>
            </p:nvSpPr>
            <p:spPr>
              <a:xfrm>
                <a:off x="3589812" y="4608167"/>
                <a:ext cx="218879" cy="218879"/>
              </a:xfrm>
              <a:prstGeom prst="donut">
                <a:avLst>
                  <a:gd name="adj" fmla="val 1336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184FC549-BA51-A749-B3B1-3201213EB542}"/>
                  </a:ext>
                </a:extLst>
              </p:cNvPr>
              <p:cNvSpPr/>
              <p:nvPr/>
            </p:nvSpPr>
            <p:spPr>
              <a:xfrm>
                <a:off x="3370933" y="4938794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21665CD7-F42F-0C44-B2F4-76E8B913C24A}"/>
                  </a:ext>
                </a:extLst>
              </p:cNvPr>
              <p:cNvSpPr/>
              <p:nvPr/>
            </p:nvSpPr>
            <p:spPr>
              <a:xfrm>
                <a:off x="3808690" y="4938794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01E6083-F77F-1C44-B64D-DAAC24F2F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0373" y="4794992"/>
                <a:ext cx="141492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98D83F9B-A468-5D4C-858C-96B5F6E39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636" y="4794992"/>
                <a:ext cx="141494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ドーナツ 15">
                <a:extLst>
                  <a:ext uri="{FF2B5EF4-FFF2-40B4-BE49-F238E27FC236}">
                    <a16:creationId xmlns:a16="http://schemas.microsoft.com/office/drawing/2014/main" id="{E4725D3A-6C58-0C4B-8BF4-1EDA472ED4A2}"/>
                  </a:ext>
                </a:extLst>
              </p:cNvPr>
              <p:cNvSpPr/>
              <p:nvPr/>
            </p:nvSpPr>
            <p:spPr>
              <a:xfrm>
                <a:off x="3145416" y="5269419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" name="ドーナツ 16">
                <a:extLst>
                  <a:ext uri="{FF2B5EF4-FFF2-40B4-BE49-F238E27FC236}">
                    <a16:creationId xmlns:a16="http://schemas.microsoft.com/office/drawing/2014/main" id="{1DAB8147-61EE-2D4D-AB8E-5825E2BFAB09}"/>
                  </a:ext>
                </a:extLst>
              </p:cNvPr>
              <p:cNvSpPr/>
              <p:nvPr/>
            </p:nvSpPr>
            <p:spPr>
              <a:xfrm>
                <a:off x="3435041" y="5269419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A66F3FDB-1930-7643-833D-060046823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4856" y="5125618"/>
                <a:ext cx="148131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85E1CE22-1D5C-8D46-8C90-2327EC803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4481" y="5125618"/>
                <a:ext cx="13277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ドーナツ 19">
                <a:extLst>
                  <a:ext uri="{FF2B5EF4-FFF2-40B4-BE49-F238E27FC236}">
                    <a16:creationId xmlns:a16="http://schemas.microsoft.com/office/drawing/2014/main" id="{EACF3AC9-5A34-4E4B-8C48-7CE1A4C7A831}"/>
                  </a:ext>
                </a:extLst>
              </p:cNvPr>
              <p:cNvSpPr/>
              <p:nvPr/>
            </p:nvSpPr>
            <p:spPr>
              <a:xfrm>
                <a:off x="3744583" y="5269419"/>
                <a:ext cx="218879" cy="218879"/>
              </a:xfrm>
              <a:prstGeom prst="donut">
                <a:avLst>
                  <a:gd name="adj" fmla="val 16265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" name="ドーナツ 20">
                <a:extLst>
                  <a:ext uri="{FF2B5EF4-FFF2-40B4-BE49-F238E27FC236}">
                    <a16:creationId xmlns:a16="http://schemas.microsoft.com/office/drawing/2014/main" id="{7667E826-B46A-BC41-AA7C-FC23984F4D12}"/>
                  </a:ext>
                </a:extLst>
              </p:cNvPr>
              <p:cNvSpPr/>
              <p:nvPr/>
            </p:nvSpPr>
            <p:spPr>
              <a:xfrm>
                <a:off x="4054124" y="5274013"/>
                <a:ext cx="218879" cy="218879"/>
              </a:xfrm>
              <a:prstGeom prst="donut">
                <a:avLst>
                  <a:gd name="adj" fmla="val 1758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77A8F9C-28AC-074D-9C94-09FE8EE61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44" y="5125618"/>
                <a:ext cx="13279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58A5645-CB54-5B44-A7D6-710B571F9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515" y="5125618"/>
                <a:ext cx="168049" cy="148395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E5D6F14D-A1E6-FA41-86AC-CD7D36C2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4921" y="2470153"/>
              <a:ext cx="1308908" cy="1208704"/>
            </a:xfrm>
            <a:prstGeom prst="rect">
              <a:avLst/>
            </a:prstGeom>
          </p:spPr>
        </p:pic>
        <p:pic>
          <p:nvPicPr>
            <p:cNvPr id="25" name="図 24" descr="図形&#10;&#10;自動的に生成された説明">
              <a:extLst>
                <a:ext uri="{FF2B5EF4-FFF2-40B4-BE49-F238E27FC236}">
                  <a16:creationId xmlns:a16="http://schemas.microsoft.com/office/drawing/2014/main" id="{E6B5BA6F-814B-9E46-8A38-42BD78E1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882548" y="3074505"/>
              <a:ext cx="325170" cy="464529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D394EB-9EF4-A24A-AB40-FDBEE6BD02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467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図 26" descr="アイコン&#10;&#10;自動的に生成された説明">
              <a:extLst>
                <a:ext uri="{FF2B5EF4-FFF2-40B4-BE49-F238E27FC236}">
                  <a16:creationId xmlns:a16="http://schemas.microsoft.com/office/drawing/2014/main" id="{95C77644-CCD5-5849-8CFA-9025C872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8153" y="2659748"/>
              <a:ext cx="1122572" cy="813372"/>
            </a:xfrm>
            <a:prstGeom prst="rect">
              <a:avLst/>
            </a:prstGeom>
          </p:spPr>
        </p:pic>
        <p:sp>
          <p:nvSpPr>
            <p:cNvPr id="28" name="Google Shape;220;p32">
              <a:extLst>
                <a:ext uri="{FF2B5EF4-FFF2-40B4-BE49-F238E27FC236}">
                  <a16:creationId xmlns:a16="http://schemas.microsoft.com/office/drawing/2014/main" id="{657467D7-265D-3343-AEB1-89A88314F9C4}"/>
                </a:ext>
              </a:extLst>
            </p:cNvPr>
            <p:cNvSpPr txBox="1">
              <a:spLocks/>
            </p:cNvSpPr>
            <p:nvPr/>
          </p:nvSpPr>
          <p:spPr>
            <a:xfrm>
              <a:off x="1552551" y="342972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作成した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endPara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29" name="Google Shape;220;p32">
              <a:extLst>
                <a:ext uri="{FF2B5EF4-FFF2-40B4-BE49-F238E27FC236}">
                  <a16:creationId xmlns:a16="http://schemas.microsoft.com/office/drawing/2014/main" id="{838D146D-1E51-404B-9944-0F77F4F5DF60}"/>
                </a:ext>
              </a:extLst>
            </p:cNvPr>
            <p:cNvSpPr txBox="1">
              <a:spLocks/>
            </p:cNvSpPr>
            <p:nvPr/>
          </p:nvSpPr>
          <p:spPr>
            <a:xfrm>
              <a:off x="10208273" y="3398276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>
                <a:buClr>
                  <a:srgbClr val="000000"/>
                </a:buClr>
                <a:buSzPts val="1100"/>
                <a:buNone/>
                <a:defRPr/>
              </a:pPr>
              <a:r>
                <a:rPr kumimoji="0" lang="en" altLang="ja-JP" sz="1050" kern="0" dirty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OSS</a:t>
              </a: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ホスティングサービス</a:t>
              </a:r>
            </a:p>
            <a:p>
              <a:pPr marL="0" lvl="0" indent="0" algn="ctr">
                <a:buClr>
                  <a:srgbClr val="000000"/>
                </a:buClr>
                <a:buSzPts val="1100"/>
                <a:buNone/>
                <a:defRPr/>
              </a:pPr>
              <a:endParaRPr kumimoji="0" lang="ja-JP" altLang="en-US" sz="105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30" name="Google Shape;220;p32">
              <a:extLst>
                <a:ext uri="{FF2B5EF4-FFF2-40B4-BE49-F238E27FC236}">
                  <a16:creationId xmlns:a16="http://schemas.microsoft.com/office/drawing/2014/main" id="{15C832A2-27FE-B345-9C1E-6C8D3FA42DEE}"/>
                </a:ext>
              </a:extLst>
            </p:cNvPr>
            <p:cNvSpPr txBox="1">
              <a:spLocks/>
            </p:cNvSpPr>
            <p:nvPr/>
          </p:nvSpPr>
          <p:spPr>
            <a:xfrm>
              <a:off x="7050305" y="3415537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構文木を付与した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DB</a:t>
              </a:r>
              <a:endParaRPr kumimoji="0" lang="ja-JP" altLang="en-US" sz="105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27E8274-8D0B-E846-8128-C47DF39939B2}"/>
                </a:ext>
              </a:extLst>
            </p:cNvPr>
            <p:cNvSpPr/>
            <p:nvPr/>
          </p:nvSpPr>
          <p:spPr>
            <a:xfrm>
              <a:off x="8880537" y="27416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構文解析</a:t>
              </a:r>
            </a:p>
          </p:txBody>
        </p:sp>
        <p:sp>
          <p:nvSpPr>
            <p:cNvPr id="32" name="Google Shape;220;p32">
              <a:extLst>
                <a:ext uri="{FF2B5EF4-FFF2-40B4-BE49-F238E27FC236}">
                  <a16:creationId xmlns:a16="http://schemas.microsoft.com/office/drawing/2014/main" id="{7F7736C3-2F20-BC43-BD10-93DFA4BA7079}"/>
                </a:ext>
              </a:extLst>
            </p:cNvPr>
            <p:cNvSpPr txBox="1">
              <a:spLocks/>
            </p:cNvSpPr>
            <p:nvPr/>
          </p:nvSpPr>
          <p:spPr>
            <a:xfrm>
              <a:off x="4802458" y="342900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</a:t>
              </a:r>
              <a:endPara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F5B41F9-AA3D-A341-BC81-314CBA4A8601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1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02EE5FE-D0B8-764F-B12B-8F7A864AED6C}"/>
                </a:ext>
              </a:extLst>
            </p:cNvPr>
            <p:cNvCxnSpPr>
              <a:cxnSpLocks/>
            </p:cNvCxnSpPr>
            <p:nvPr/>
          </p:nvCxnSpPr>
          <p:spPr>
            <a:xfrm>
              <a:off x="2966327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C167ED-4D24-6C4B-BCD7-B1D593A797A7}"/>
                </a:ext>
              </a:extLst>
            </p:cNvPr>
            <p:cNvSpPr/>
            <p:nvPr/>
          </p:nvSpPr>
          <p:spPr>
            <a:xfrm>
              <a:off x="3441397" y="26982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構文解析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C9EDD90-A58E-324A-92D6-68311448A089}"/>
                </a:ext>
              </a:extLst>
            </p:cNvPr>
            <p:cNvCxnSpPr>
              <a:cxnSpLocks/>
            </p:cNvCxnSpPr>
            <p:nvPr/>
          </p:nvCxnSpPr>
          <p:spPr>
            <a:xfrm>
              <a:off x="4517311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EAB3819-B5A7-634A-80FD-A9E664CE094D}"/>
                </a:ext>
              </a:extLst>
            </p:cNvPr>
            <p:cNvSpPr/>
            <p:nvPr/>
          </p:nvSpPr>
          <p:spPr>
            <a:xfrm>
              <a:off x="5973658" y="4448781"/>
              <a:ext cx="1322080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類似度計算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6E15EFF-EC9A-8B4D-B6E0-C817A122722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509346" y="3950559"/>
              <a:ext cx="328318" cy="349829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CC812EE-267B-2548-A37E-74FD61DE0CF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7443788" y="3937096"/>
              <a:ext cx="313405" cy="363292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3E2A3A8E-27F5-1D44-84EC-C614A41ED68F}"/>
                </a:ext>
              </a:extLst>
            </p:cNvPr>
            <p:cNvCxnSpPr>
              <a:cxnSpLocks/>
            </p:cNvCxnSpPr>
            <p:nvPr/>
          </p:nvCxnSpPr>
          <p:spPr>
            <a:xfrm>
              <a:off x="6631006" y="5320259"/>
              <a:ext cx="0" cy="351878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55E22813-D030-B347-97C0-5747383E8885}"/>
                </a:ext>
              </a:extLst>
            </p:cNvPr>
            <p:cNvSpPr/>
            <p:nvPr/>
          </p:nvSpPr>
          <p:spPr>
            <a:xfrm>
              <a:off x="3441397" y="5978125"/>
              <a:ext cx="6515050" cy="446972"/>
            </a:xfrm>
            <a:prstGeom prst="roundRect">
              <a:avLst>
                <a:gd name="adj" fmla="val 29348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作成したソースコードと類似した構造を持つ外部のソースコードを提示</a:t>
              </a: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C60922C-4A8C-8641-B6AB-03D464F1513A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29" y="6425097"/>
              <a:ext cx="6434697" cy="0"/>
            </a:xfrm>
            <a:prstGeom prst="line">
              <a:avLst/>
            </a:prstGeom>
            <a:ln w="12700"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D3A347D-192C-904B-B13B-F3E0FDC83EE9}"/>
              </a:ext>
            </a:extLst>
          </p:cNvPr>
          <p:cNvSpPr/>
          <p:nvPr/>
        </p:nvSpPr>
        <p:spPr>
          <a:xfrm>
            <a:off x="1657632" y="2334465"/>
            <a:ext cx="9946748" cy="4228632"/>
          </a:xfrm>
          <a:prstGeom prst="roundRect">
            <a:avLst>
              <a:gd name="adj" fmla="val 22231"/>
            </a:avLst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C8777DD-5877-E542-B9C9-B5B2A87B1D39}"/>
              </a:ext>
            </a:extLst>
          </p:cNvPr>
          <p:cNvSpPr/>
          <p:nvPr/>
        </p:nvSpPr>
        <p:spPr>
          <a:xfrm>
            <a:off x="1938059" y="2764405"/>
            <a:ext cx="3064975" cy="1247197"/>
          </a:xfrm>
          <a:prstGeom prst="rect">
            <a:avLst/>
          </a:prstGeom>
          <a:solidFill>
            <a:srgbClr val="2C303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6C8CDD8-C252-3F49-A251-2B23D1848116}"/>
              </a:ext>
            </a:extLst>
          </p:cNvPr>
          <p:cNvSpPr/>
          <p:nvPr/>
        </p:nvSpPr>
        <p:spPr>
          <a:xfrm>
            <a:off x="8271773" y="2706535"/>
            <a:ext cx="3064975" cy="1311291"/>
          </a:xfrm>
          <a:prstGeom prst="rect">
            <a:avLst/>
          </a:prstGeom>
          <a:solidFill>
            <a:srgbClr val="2C303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Google Shape;65;p15">
            <a:extLst>
              <a:ext uri="{FF2B5EF4-FFF2-40B4-BE49-F238E27FC236}">
                <a16:creationId xmlns:a16="http://schemas.microsoft.com/office/drawing/2014/main" id="{5D702C10-734E-1640-B9D1-9A2DD71276D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類似度計算 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endParaRPr kumimoji="0" lang="ja-JP" altLang="en-US" sz="6000" b="1" kern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2404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Google Shape;65;p15">
            <a:extLst>
              <a:ext uri="{FF2B5EF4-FFF2-40B4-BE49-F238E27FC236}">
                <a16:creationId xmlns:a16="http://schemas.microsoft.com/office/drawing/2014/main" id="{5D702C10-734E-1640-B9D1-9A2DD71276D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sz="28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類似度計算</a:t>
            </a:r>
            <a:r>
              <a:rPr kumimoji="0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</a:t>
            </a:r>
            <a:r>
              <a:rPr kumimoji="0" lang="ja-JP" altLang="en-US" sz="28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endParaRPr kumimoji="0" lang="ja-JP" altLang="en-US" sz="6000" b="1" i="0" u="none" strike="noStrike" kern="0" cap="none" spc="0" normalizeH="0" baseline="0" noProof="0">
              <a:ln>
                <a:noFill/>
              </a:ln>
              <a:solidFill>
                <a:srgbClr val="3BCC9C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44" name="Google Shape;66;p15">
            <a:extLst>
              <a:ext uri="{FF2B5EF4-FFF2-40B4-BE49-F238E27FC236}">
                <a16:creationId xmlns:a16="http://schemas.microsoft.com/office/drawing/2014/main" id="{06ED0DBB-3C86-C44F-80A2-E697B2C8EF6E}"/>
              </a:ext>
            </a:extLst>
          </p:cNvPr>
          <p:cNvSpPr txBox="1">
            <a:spLocks/>
          </p:cNvSpPr>
          <p:nvPr/>
        </p:nvSpPr>
        <p:spPr>
          <a:xfrm>
            <a:off x="2931046" y="2422580"/>
            <a:ext cx="7642412" cy="1439600"/>
          </a:xfrm>
          <a:prstGeom prst="roundRect">
            <a:avLst>
              <a:gd name="adj" fmla="val 9609"/>
            </a:avLst>
          </a:prstGeom>
          <a:noFill/>
          <a:ln w="38100">
            <a:solidFill>
              <a:srgbClr val="3BCC9C"/>
            </a:solidFill>
          </a:ln>
        </p:spPr>
        <p:txBody>
          <a:bodyPr spcFirstLastPara="1" wrap="square" lIns="121900" tIns="0" rIns="121900" bIns="25199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b="1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部分木の一致度による類似度計算</a:t>
            </a:r>
          </a:p>
        </p:txBody>
      </p:sp>
      <p:sp>
        <p:nvSpPr>
          <p:cNvPr id="46" name="Google Shape;66;p15">
            <a:extLst>
              <a:ext uri="{FF2B5EF4-FFF2-40B4-BE49-F238E27FC236}">
                <a16:creationId xmlns:a16="http://schemas.microsoft.com/office/drawing/2014/main" id="{3D7CCBA8-2C1C-D447-9700-E6F7F24E98B0}"/>
              </a:ext>
            </a:extLst>
          </p:cNvPr>
          <p:cNvSpPr txBox="1">
            <a:spLocks/>
          </p:cNvSpPr>
          <p:nvPr/>
        </p:nvSpPr>
        <p:spPr>
          <a:xfrm>
            <a:off x="1985308" y="3142380"/>
            <a:ext cx="10587691" cy="24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66785" lvl="1" indent="-457200">
              <a:lnSpc>
                <a:spcPct val="150000"/>
              </a:lnSpc>
              <a:buClr>
                <a:srgbClr val="3BCC9C"/>
              </a:buClr>
              <a:buFont typeface="+mj-lt"/>
              <a:buAutoNum type="arabicPeriod"/>
            </a:pP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1066785" lvl="1" indent="-457200">
              <a:lnSpc>
                <a:spcPct val="150000"/>
              </a:lnSpc>
              <a:buClr>
                <a:srgbClr val="3BCC9C"/>
              </a:buClr>
              <a:buFont typeface="+mj-lt"/>
              <a:buAutoNum type="arabicPeriod"/>
            </a:pPr>
            <a:r>
              <a:rPr kumimoji="0" lang="en-US" altLang="ja-JP" sz="2067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2</a:t>
            </a:r>
            <a:r>
              <a:rPr kumimoji="0" lang="ja-JP" altLang="en-US" sz="2067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つの構文木から部分木集合をそれぞれ作成する。</a:t>
            </a:r>
            <a:endParaRPr kumimoji="0" lang="en-US" altLang="ja-JP" sz="2067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1066785" lvl="1" indent="-457200">
              <a:lnSpc>
                <a:spcPct val="150000"/>
              </a:lnSpc>
              <a:buClr>
                <a:srgbClr val="3BCC9C"/>
              </a:buClr>
              <a:buFont typeface="+mj-lt"/>
              <a:buAutoNum type="arabicPeriod"/>
            </a:pPr>
            <a:r>
              <a:rPr kumimoji="0" lang="ja-JP" altLang="en-US" sz="2067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作成した</a:t>
            </a:r>
            <a:r>
              <a:rPr kumimoji="0" lang="en-US" altLang="ja-JP" sz="2067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2</a:t>
            </a:r>
            <a:r>
              <a:rPr kumimoji="0" lang="ja-JP" altLang="en-US" sz="2067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つの部分木集合のうち、一致する個数を計算</a:t>
            </a:r>
            <a:endParaRPr kumimoji="0" lang="en-US" altLang="ja-JP" sz="2067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7D4C5961-58BE-974B-8FE4-5A40263D7BA0}"/>
              </a:ext>
            </a:extLst>
          </p:cNvPr>
          <p:cNvSpPr txBox="1">
            <a:spLocks/>
          </p:cNvSpPr>
          <p:nvPr/>
        </p:nvSpPr>
        <p:spPr>
          <a:xfrm>
            <a:off x="4830341" y="6004284"/>
            <a:ext cx="7361660" cy="79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1" indent="0" algn="r">
              <a:lnSpc>
                <a:spcPts val="0"/>
              </a:lnSpc>
              <a:buClr>
                <a:srgbClr val="3BCC9C"/>
              </a:buClr>
              <a:buNone/>
            </a:pP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椎名広光</a:t>
            </a:r>
            <a:r>
              <a:rPr kumimoji="0" lang="en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, </a:t>
            </a: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秋友克俊</a:t>
            </a: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 </a:t>
            </a: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「構文解析木の類似度の判定アルゴリズム」</a:t>
            </a: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</a:t>
            </a: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数理解析研究所講究録 </a:t>
            </a: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1426 </a:t>
            </a: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巻 </a:t>
            </a: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2005 </a:t>
            </a:r>
            <a:r>
              <a: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年 </a:t>
            </a: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26-31</a:t>
            </a:r>
          </a:p>
          <a:p>
            <a:pPr marL="609585" lvl="1" indent="0" algn="r">
              <a:lnSpc>
                <a:spcPts val="0"/>
              </a:lnSpc>
              <a:buClr>
                <a:srgbClr val="3BCC9C"/>
              </a:buClr>
              <a:buNone/>
            </a:pPr>
            <a:r>
              <a:rPr kumimoji="0" lang="en-US" altLang="ja-JP" sz="10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  <a:hlinkClick r:id="rId4"/>
              </a:rPr>
              <a:t>https://www.kurims.kyoto-u.ac.jp/~kyodo/kokyuroku/contents/pdf/1426-5.pdf</a:t>
            </a:r>
            <a:endParaRPr kumimoji="0" lang="en-US" altLang="ja-JP" sz="1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7865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1877F6-277C-A44B-A1F4-B1E0A0AA5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13</a:t>
            </a:fld>
            <a:endParaRPr lang="ja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8E39108-4BED-B146-8AFC-0ED5AEEF1D9E}"/>
              </a:ext>
            </a:extLst>
          </p:cNvPr>
          <p:cNvGrpSpPr/>
          <p:nvPr/>
        </p:nvGrpSpPr>
        <p:grpSpPr>
          <a:xfrm>
            <a:off x="921488" y="2245098"/>
            <a:ext cx="2657397" cy="3116398"/>
            <a:chOff x="921488" y="2245098"/>
            <a:chExt cx="2657397" cy="3116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/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B1EFCAC-82B4-F043-A9BE-93AF93C40936}"/>
                </a:ext>
              </a:extLst>
            </p:cNvPr>
            <p:cNvSpPr/>
            <p:nvPr/>
          </p:nvSpPr>
          <p:spPr>
            <a:xfrm>
              <a:off x="1845351" y="291807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E94C8B9-F0BE-9548-9397-AC2A14306215}"/>
                </a:ext>
              </a:extLst>
            </p:cNvPr>
            <p:cNvSpPr/>
            <p:nvPr/>
          </p:nvSpPr>
          <p:spPr>
            <a:xfrm>
              <a:off x="1283212" y="338398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3FBC74EC-1824-A54F-97D1-E8FC34533A13}"/>
                </a:ext>
              </a:extLst>
            </p:cNvPr>
            <p:cNvSpPr/>
            <p:nvPr/>
          </p:nvSpPr>
          <p:spPr>
            <a:xfrm>
              <a:off x="2766676" y="38334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65FA5C60-154A-4E42-BA29-43ED35E4A253}"/>
                </a:ext>
              </a:extLst>
            </p:cNvPr>
            <p:cNvSpPr/>
            <p:nvPr/>
          </p:nvSpPr>
          <p:spPr>
            <a:xfrm>
              <a:off x="921488" y="38306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F27377CF-D0FD-E24A-A17F-B05AA03EC8FC}"/>
                </a:ext>
              </a:extLst>
            </p:cNvPr>
            <p:cNvSpPr/>
            <p:nvPr/>
          </p:nvSpPr>
          <p:spPr>
            <a:xfrm>
              <a:off x="1623814" y="380338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6CDA190-F1F4-DE48-98EC-1949AD831D6A}"/>
                </a:ext>
              </a:extLst>
            </p:cNvPr>
            <p:cNvSpPr/>
            <p:nvPr/>
          </p:nvSpPr>
          <p:spPr>
            <a:xfrm>
              <a:off x="1768664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1DF5FFE2-BDA9-1F45-A308-4AE82300BB0E}"/>
                </a:ext>
              </a:extLst>
            </p:cNvPr>
            <p:cNvSpPr/>
            <p:nvPr/>
          </p:nvSpPr>
          <p:spPr>
            <a:xfrm>
              <a:off x="3195848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6FC684-E069-E04E-90F5-1FF27B5FEC0E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 flipH="1">
              <a:off x="1474731" y="329269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3B0A531-A71E-B042-B121-6457B71B5C51}"/>
                </a:ext>
              </a:extLst>
            </p:cNvPr>
            <p:cNvCxnSpPr>
              <a:cxnSpLocks/>
              <a:stCxn id="25" idx="4"/>
              <a:endCxn id="69" idx="0"/>
            </p:cNvCxnSpPr>
            <p:nvPr/>
          </p:nvCxnSpPr>
          <p:spPr>
            <a:xfrm>
              <a:off x="2055657" y="329269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63CAB20-670A-B646-824A-A79F7BA4711D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 flipH="1">
              <a:off x="1113007" y="375976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6FE93FCA-32CD-7043-9C5C-9C67300956BF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>
              <a:off x="2958195" y="4209202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29FA69-E032-BA47-A813-89D00F7F77DE}"/>
                </a:ext>
              </a:extLst>
            </p:cNvPr>
            <p:cNvCxnSpPr>
              <a:cxnSpLocks/>
              <a:stCxn id="26" idx="4"/>
              <a:endCxn id="29" idx="0"/>
            </p:cNvCxnSpPr>
            <p:nvPr/>
          </p:nvCxnSpPr>
          <p:spPr>
            <a:xfrm>
              <a:off x="1474731" y="375976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01B0228-0525-2049-926A-BED97F9201D7}"/>
                </a:ext>
              </a:extLst>
            </p:cNvPr>
            <p:cNvCxnSpPr>
              <a:cxnSpLocks/>
              <a:stCxn id="69" idx="4"/>
              <a:endCxn id="95" idx="0"/>
            </p:cNvCxnSpPr>
            <p:nvPr/>
          </p:nvCxnSpPr>
          <p:spPr>
            <a:xfrm flipH="1">
              <a:off x="2233450" y="375976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B0164B6-332D-6643-AD51-0AFD3A987C15}"/>
                </a:ext>
              </a:extLst>
            </p:cNvPr>
            <p:cNvCxnSpPr>
              <a:cxnSpLocks/>
              <a:stCxn id="95" idx="4"/>
              <a:endCxn id="30" idx="0"/>
            </p:cNvCxnSpPr>
            <p:nvPr/>
          </p:nvCxnSpPr>
          <p:spPr>
            <a:xfrm flipH="1">
              <a:off x="1960183" y="4185369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A60E104B-206A-3649-8776-966B548A9BEA}"/>
                </a:ext>
              </a:extLst>
            </p:cNvPr>
            <p:cNvCxnSpPr>
              <a:cxnSpLocks/>
              <a:stCxn id="95" idx="4"/>
              <a:endCxn id="103" idx="0"/>
            </p:cNvCxnSpPr>
            <p:nvPr/>
          </p:nvCxnSpPr>
          <p:spPr>
            <a:xfrm>
              <a:off x="2233450" y="4185369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923B4058-F373-9C46-AC34-A6018FA800D9}"/>
                </a:ext>
              </a:extLst>
            </p:cNvPr>
            <p:cNvSpPr/>
            <p:nvPr/>
          </p:nvSpPr>
          <p:spPr>
            <a:xfrm>
              <a:off x="2383848" y="338399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87E0B607-F826-D44A-9664-A08C525CDA56}"/>
                </a:ext>
              </a:extLst>
            </p:cNvPr>
            <p:cNvSpPr/>
            <p:nvPr/>
          </p:nvSpPr>
          <p:spPr>
            <a:xfrm>
              <a:off x="2041931" y="380484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D6087DF-4FC1-6240-8351-720297D126A6}"/>
                </a:ext>
              </a:extLst>
            </p:cNvPr>
            <p:cNvCxnSpPr>
              <a:cxnSpLocks/>
              <a:stCxn id="69" idx="4"/>
              <a:endCxn id="27" idx="0"/>
            </p:cNvCxnSpPr>
            <p:nvPr/>
          </p:nvCxnSpPr>
          <p:spPr>
            <a:xfrm>
              <a:off x="2575367" y="375976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B4FF503B-99E7-7C44-B07D-B98D70E8FED5}"/>
                </a:ext>
              </a:extLst>
            </p:cNvPr>
            <p:cNvSpPr/>
            <p:nvPr/>
          </p:nvSpPr>
          <p:spPr>
            <a:xfrm>
              <a:off x="2242264" y="439762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FEAF5696-CD55-B64A-9F60-6C762E9CE579}"/>
                </a:ext>
              </a:extLst>
            </p:cNvPr>
            <p:cNvSpPr/>
            <p:nvPr/>
          </p:nvSpPr>
          <p:spPr>
            <a:xfrm>
              <a:off x="2678631" y="439852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13740CA-588E-5C4A-98EC-252274484A13}"/>
                </a:ext>
              </a:extLst>
            </p:cNvPr>
            <p:cNvCxnSpPr>
              <a:cxnSpLocks/>
              <a:stCxn id="27" idx="4"/>
              <a:endCxn id="107" idx="0"/>
            </p:cNvCxnSpPr>
            <p:nvPr/>
          </p:nvCxnSpPr>
          <p:spPr>
            <a:xfrm flipH="1">
              <a:off x="2870150" y="4209202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D4FD2D09-E17F-C04E-8CB6-F15EAB19A562}"/>
                </a:ext>
              </a:extLst>
            </p:cNvPr>
            <p:cNvSpPr/>
            <p:nvPr/>
          </p:nvSpPr>
          <p:spPr>
            <a:xfrm>
              <a:off x="2398844" y="498096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1C40BD1-FF6B-A647-9B53-31F46121EC2D}"/>
                </a:ext>
              </a:extLst>
            </p:cNvPr>
            <p:cNvCxnSpPr>
              <a:cxnSpLocks/>
              <a:stCxn id="107" idx="4"/>
              <a:endCxn id="154" idx="0"/>
            </p:cNvCxnSpPr>
            <p:nvPr/>
          </p:nvCxnSpPr>
          <p:spPr>
            <a:xfrm flipH="1">
              <a:off x="2590363" y="4779054"/>
              <a:ext cx="279787" cy="20191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1FFCBEC4-2322-1640-867A-5FFE71493B5C}"/>
                </a:ext>
              </a:extLst>
            </p:cNvPr>
            <p:cNvCxnSpPr>
              <a:cxnSpLocks/>
              <a:stCxn id="107" idx="4"/>
              <a:endCxn id="157" idx="0"/>
            </p:cNvCxnSpPr>
            <p:nvPr/>
          </p:nvCxnSpPr>
          <p:spPr>
            <a:xfrm>
              <a:off x="2870150" y="4779054"/>
              <a:ext cx="285449" cy="17790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4E77C4BB-ADEB-C844-A636-55768CFF65F7}"/>
                </a:ext>
              </a:extLst>
            </p:cNvPr>
            <p:cNvSpPr/>
            <p:nvPr/>
          </p:nvSpPr>
          <p:spPr>
            <a:xfrm>
              <a:off x="2964080" y="495695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D3E3DB6-0F3C-6C48-AC68-89402184F615}"/>
              </a:ext>
            </a:extLst>
          </p:cNvPr>
          <p:cNvGrpSpPr/>
          <p:nvPr/>
        </p:nvGrpSpPr>
        <p:grpSpPr>
          <a:xfrm>
            <a:off x="4941369" y="1710260"/>
            <a:ext cx="904200" cy="531342"/>
            <a:chOff x="3598629" y="2313169"/>
            <a:chExt cx="1432333" cy="841693"/>
          </a:xfrm>
        </p:grpSpPr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7093B681-7BE7-3242-BA5C-E209EF6DEAF6}"/>
                </a:ext>
              </a:extLst>
            </p:cNvPr>
            <p:cNvSpPr/>
            <p:nvPr/>
          </p:nvSpPr>
          <p:spPr>
            <a:xfrm>
              <a:off x="4109428" y="231316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B78BDE5D-5F41-FE49-BD9B-E22D5E12CBDE}"/>
                </a:ext>
              </a:extLst>
            </p:cNvPr>
            <p:cNvSpPr/>
            <p:nvPr/>
          </p:nvSpPr>
          <p:spPr>
            <a:xfrm>
              <a:off x="3598629" y="276251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B362C75-B09E-C94C-8622-D70672D62DDA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3790148" y="2687793"/>
              <a:ext cx="529586" cy="747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F9F66D3A-5825-064D-8F6F-8A56EBA75B5A}"/>
                </a:ext>
              </a:extLst>
            </p:cNvPr>
            <p:cNvCxnSpPr>
              <a:cxnSpLocks/>
              <a:stCxn id="59" idx="4"/>
              <a:endCxn id="65" idx="0"/>
            </p:cNvCxnSpPr>
            <p:nvPr/>
          </p:nvCxnSpPr>
          <p:spPr>
            <a:xfrm>
              <a:off x="4319734" y="268779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CF953F35-10AE-ED43-BDC6-D6868A686F4D}"/>
                </a:ext>
              </a:extLst>
            </p:cNvPr>
            <p:cNvSpPr/>
            <p:nvPr/>
          </p:nvSpPr>
          <p:spPr>
            <a:xfrm>
              <a:off x="4647925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1BC958-AB84-AD4C-A6A9-5A5358973F36}"/>
              </a:ext>
            </a:extLst>
          </p:cNvPr>
          <p:cNvGrpSpPr/>
          <p:nvPr/>
        </p:nvGrpSpPr>
        <p:grpSpPr>
          <a:xfrm>
            <a:off x="6659434" y="1667386"/>
            <a:ext cx="791100" cy="599467"/>
            <a:chOff x="5175042" y="2332413"/>
            <a:chExt cx="1085363" cy="822449"/>
          </a:xfrm>
        </p:grpSpPr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D7DDA412-3AA3-1346-94B4-4C4C2B4CBC5A}"/>
                </a:ext>
              </a:extLst>
            </p:cNvPr>
            <p:cNvSpPr/>
            <p:nvPr/>
          </p:nvSpPr>
          <p:spPr>
            <a:xfrm>
              <a:off x="5536766" y="233241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1F40F098-35F6-E747-B0CD-A6530673C3C0}"/>
                </a:ext>
              </a:extLst>
            </p:cNvPr>
            <p:cNvSpPr/>
            <p:nvPr/>
          </p:nvSpPr>
          <p:spPr>
            <a:xfrm>
              <a:off x="5175042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DA9B40FF-B486-FE43-A5EE-3306F8E15138}"/>
                </a:ext>
              </a:extLst>
            </p:cNvPr>
            <p:cNvSpPr/>
            <p:nvPr/>
          </p:nvSpPr>
          <p:spPr>
            <a:xfrm>
              <a:off x="5877368" y="275181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6DFF39F-FAEF-6940-B657-35CEA2DD4365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flipH="1">
              <a:off x="5366561" y="2708187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63FEB0F-4E5D-8A48-9CCF-58F3D91CA8D2}"/>
                </a:ext>
              </a:extLst>
            </p:cNvPr>
            <p:cNvCxnSpPr>
              <a:cxnSpLocks/>
              <a:stCxn id="66" idx="4"/>
              <a:endCxn id="68" idx="0"/>
            </p:cNvCxnSpPr>
            <p:nvPr/>
          </p:nvCxnSpPr>
          <p:spPr>
            <a:xfrm>
              <a:off x="5728285" y="2708187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4BF1AB-E093-0D40-B401-817DFBE33FE3}"/>
              </a:ext>
            </a:extLst>
          </p:cNvPr>
          <p:cNvGrpSpPr/>
          <p:nvPr/>
        </p:nvGrpSpPr>
        <p:grpSpPr>
          <a:xfrm>
            <a:off x="4838223" y="2580948"/>
            <a:ext cx="1141036" cy="796616"/>
            <a:chOff x="3598629" y="3508111"/>
            <a:chExt cx="1845397" cy="1288367"/>
          </a:xfrm>
        </p:grpSpPr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B3603403-C054-A544-A43D-794FF93D4788}"/>
                </a:ext>
              </a:extLst>
            </p:cNvPr>
            <p:cNvSpPr/>
            <p:nvPr/>
          </p:nvSpPr>
          <p:spPr>
            <a:xfrm>
              <a:off x="4522492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5463B277-3D67-5F48-84E3-3A5EEBF41506}"/>
                </a:ext>
              </a:extLst>
            </p:cNvPr>
            <p:cNvSpPr/>
            <p:nvPr/>
          </p:nvSpPr>
          <p:spPr>
            <a:xfrm>
              <a:off x="3960353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D3BE0AA2-45D5-7C4D-9E4F-5D2BDF22CD1C}"/>
                </a:ext>
              </a:extLst>
            </p:cNvPr>
            <p:cNvSpPr/>
            <p:nvPr/>
          </p:nvSpPr>
          <p:spPr>
            <a:xfrm>
              <a:off x="3598629" y="442070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85489306-128D-324C-8C0B-CAA3528599F1}"/>
                </a:ext>
              </a:extLst>
            </p:cNvPr>
            <p:cNvSpPr/>
            <p:nvPr/>
          </p:nvSpPr>
          <p:spPr>
            <a:xfrm>
              <a:off x="4300955" y="439342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E9116A48-AFB2-A145-B8EB-7660FE433302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H="1">
              <a:off x="4151872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ACB37DDF-0703-6245-9C66-61295D7EDE84}"/>
                </a:ext>
              </a:extLst>
            </p:cNvPr>
            <p:cNvCxnSpPr>
              <a:cxnSpLocks/>
              <a:stCxn id="72" idx="4"/>
              <a:endCxn id="81" idx="0"/>
            </p:cNvCxnSpPr>
            <p:nvPr/>
          </p:nvCxnSpPr>
          <p:spPr>
            <a:xfrm>
              <a:off x="4732798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2E27A58A-2801-E047-AF8F-32EAC6808AA6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 flipH="1">
              <a:off x="3790148" y="434980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2B4C497-2232-F440-ADAF-0CC26904A03B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>
              <a:off x="4151872" y="434980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21EAA0AD-1EE4-244E-9772-B236193B444A}"/>
                </a:ext>
              </a:extLst>
            </p:cNvPr>
            <p:cNvSpPr/>
            <p:nvPr/>
          </p:nvSpPr>
          <p:spPr>
            <a:xfrm>
              <a:off x="5060989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84D584F-DCF3-0540-8301-140DB6E9B81F}"/>
              </a:ext>
            </a:extLst>
          </p:cNvPr>
          <p:cNvGrpSpPr/>
          <p:nvPr/>
        </p:nvGrpSpPr>
        <p:grpSpPr>
          <a:xfrm>
            <a:off x="6547082" y="2584358"/>
            <a:ext cx="1300970" cy="899931"/>
            <a:chOff x="5518284" y="3508111"/>
            <a:chExt cx="1866501" cy="1291130"/>
          </a:xfrm>
        </p:grpSpPr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3D533306-FB9C-5448-B60B-ACC3258262D4}"/>
                </a:ext>
              </a:extLst>
            </p:cNvPr>
            <p:cNvSpPr/>
            <p:nvPr/>
          </p:nvSpPr>
          <p:spPr>
            <a:xfrm>
              <a:off x="6080423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571E5B35-712C-FA4E-8E80-B9CA855D2C0B}"/>
                </a:ext>
              </a:extLst>
            </p:cNvPr>
            <p:cNvSpPr/>
            <p:nvPr/>
          </p:nvSpPr>
          <p:spPr>
            <a:xfrm>
              <a:off x="5518284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65C7EC3B-D37E-3441-A2FC-9DD39130A90E}"/>
                </a:ext>
              </a:extLst>
            </p:cNvPr>
            <p:cNvSpPr/>
            <p:nvPr/>
          </p:nvSpPr>
          <p:spPr>
            <a:xfrm>
              <a:off x="7001748" y="442346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AFD9E96-67ED-164C-ADBF-839F0A0DF715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>
              <a:off x="5709803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E56379-60B2-EC47-95F9-01D5B87B2B3D}"/>
                </a:ext>
              </a:extLst>
            </p:cNvPr>
            <p:cNvCxnSpPr>
              <a:cxnSpLocks/>
              <a:stCxn id="82" idx="4"/>
              <a:endCxn id="97" idx="0"/>
            </p:cNvCxnSpPr>
            <p:nvPr/>
          </p:nvCxnSpPr>
          <p:spPr>
            <a:xfrm>
              <a:off x="6290729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48CC471-BD5A-B446-9436-E8986397BBE6}"/>
                </a:ext>
              </a:extLst>
            </p:cNvPr>
            <p:cNvCxnSpPr>
              <a:cxnSpLocks/>
              <a:stCxn id="97" idx="4"/>
              <a:endCxn id="98" idx="0"/>
            </p:cNvCxnSpPr>
            <p:nvPr/>
          </p:nvCxnSpPr>
          <p:spPr>
            <a:xfrm flipH="1">
              <a:off x="6468522" y="434980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2E61634F-EBDF-5A4E-937C-E515BD35026C}"/>
                </a:ext>
              </a:extLst>
            </p:cNvPr>
            <p:cNvSpPr/>
            <p:nvPr/>
          </p:nvSpPr>
          <p:spPr>
            <a:xfrm>
              <a:off x="6618920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98" name="円/楕円 97">
              <a:extLst>
                <a:ext uri="{FF2B5EF4-FFF2-40B4-BE49-F238E27FC236}">
                  <a16:creationId xmlns:a16="http://schemas.microsoft.com/office/drawing/2014/main" id="{39282127-B0CC-4E4C-98CA-77329D78653B}"/>
                </a:ext>
              </a:extLst>
            </p:cNvPr>
            <p:cNvSpPr/>
            <p:nvPr/>
          </p:nvSpPr>
          <p:spPr>
            <a:xfrm>
              <a:off x="6277003" y="439488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76CEB3EC-30F3-964E-9BAC-97F415A95D9B}"/>
                </a:ext>
              </a:extLst>
            </p:cNvPr>
            <p:cNvCxnSpPr>
              <a:cxnSpLocks/>
              <a:stCxn id="97" idx="4"/>
              <a:endCxn id="84" idx="0"/>
            </p:cNvCxnSpPr>
            <p:nvPr/>
          </p:nvCxnSpPr>
          <p:spPr>
            <a:xfrm>
              <a:off x="6810439" y="434980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A17D3C34-2A85-4D42-BA24-ADCBE79C27CD}"/>
              </a:ext>
            </a:extLst>
          </p:cNvPr>
          <p:cNvGrpSpPr/>
          <p:nvPr/>
        </p:nvGrpSpPr>
        <p:grpSpPr>
          <a:xfrm>
            <a:off x="8273563" y="2667029"/>
            <a:ext cx="1141036" cy="796616"/>
            <a:chOff x="3598629" y="3508111"/>
            <a:chExt cx="1845397" cy="1288367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1A2F35CE-C545-A44B-82DB-4A45C9385E09}"/>
                </a:ext>
              </a:extLst>
            </p:cNvPr>
            <p:cNvSpPr/>
            <p:nvPr/>
          </p:nvSpPr>
          <p:spPr>
            <a:xfrm>
              <a:off x="4522492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463EC444-DE3A-EB4E-B0BE-51F7468E366C}"/>
                </a:ext>
              </a:extLst>
            </p:cNvPr>
            <p:cNvSpPr/>
            <p:nvPr/>
          </p:nvSpPr>
          <p:spPr>
            <a:xfrm>
              <a:off x="3960353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09" name="円/楕円 108">
              <a:extLst>
                <a:ext uri="{FF2B5EF4-FFF2-40B4-BE49-F238E27FC236}">
                  <a16:creationId xmlns:a16="http://schemas.microsoft.com/office/drawing/2014/main" id="{A1834B78-00A6-5748-BC45-BC3C12157027}"/>
                </a:ext>
              </a:extLst>
            </p:cNvPr>
            <p:cNvSpPr/>
            <p:nvPr/>
          </p:nvSpPr>
          <p:spPr>
            <a:xfrm>
              <a:off x="3598629" y="442070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788281FE-E9F5-2944-8312-AF3551CD60F2}"/>
                </a:ext>
              </a:extLst>
            </p:cNvPr>
            <p:cNvSpPr/>
            <p:nvPr/>
          </p:nvSpPr>
          <p:spPr>
            <a:xfrm>
              <a:off x="4300955" y="439342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197C503F-51FA-E344-AB00-91703F34C5AC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 flipH="1">
              <a:off x="4151872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425C1C80-FFE6-AA48-A2D8-44017FA4A734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4732798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88EB8C5D-BF19-A844-AB46-290FECB9F14C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>
            <a:xfrm flipH="1">
              <a:off x="3790148" y="434980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516B5AC6-E647-5246-A916-AA65C0CA00CB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4151872" y="434980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799DEA04-C243-6047-B447-55AEE6AC6E93}"/>
                </a:ext>
              </a:extLst>
            </p:cNvPr>
            <p:cNvSpPr/>
            <p:nvPr/>
          </p:nvSpPr>
          <p:spPr>
            <a:xfrm>
              <a:off x="5060989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06DA115C-7350-ED47-8BAE-1AE0B3F5D946}"/>
              </a:ext>
            </a:extLst>
          </p:cNvPr>
          <p:cNvGrpSpPr/>
          <p:nvPr/>
        </p:nvGrpSpPr>
        <p:grpSpPr>
          <a:xfrm>
            <a:off x="10181059" y="2678994"/>
            <a:ext cx="1300970" cy="899931"/>
            <a:chOff x="5518284" y="3508111"/>
            <a:chExt cx="1866501" cy="1291130"/>
          </a:xfrm>
        </p:grpSpPr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9E38DA95-9E42-6046-9156-FEB15EDBE5D1}"/>
                </a:ext>
              </a:extLst>
            </p:cNvPr>
            <p:cNvSpPr/>
            <p:nvPr/>
          </p:nvSpPr>
          <p:spPr>
            <a:xfrm>
              <a:off x="6080423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F422AAF7-DB33-6142-B351-F6EFEB98DCC0}"/>
                </a:ext>
              </a:extLst>
            </p:cNvPr>
            <p:cNvSpPr/>
            <p:nvPr/>
          </p:nvSpPr>
          <p:spPr>
            <a:xfrm>
              <a:off x="5518284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40106F92-2357-9C4F-8C55-AF9CD055A9CB}"/>
                </a:ext>
              </a:extLst>
            </p:cNvPr>
            <p:cNvSpPr/>
            <p:nvPr/>
          </p:nvSpPr>
          <p:spPr>
            <a:xfrm>
              <a:off x="7001748" y="442346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8CB61253-7266-BB48-84F6-CC187DC115EC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 flipH="1">
              <a:off x="5709803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764D0081-FF3F-8947-AC6D-0348FA07ACDE}"/>
                </a:ext>
              </a:extLst>
            </p:cNvPr>
            <p:cNvCxnSpPr>
              <a:cxnSpLocks/>
              <a:stCxn id="117" idx="4"/>
              <a:endCxn id="123" idx="0"/>
            </p:cNvCxnSpPr>
            <p:nvPr/>
          </p:nvCxnSpPr>
          <p:spPr>
            <a:xfrm>
              <a:off x="6290729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89FE08A8-C960-6942-B655-B119728F1D42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468522" y="434980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83592A6A-FFB0-FE4A-935F-3732AFD78475}"/>
                </a:ext>
              </a:extLst>
            </p:cNvPr>
            <p:cNvSpPr/>
            <p:nvPr/>
          </p:nvSpPr>
          <p:spPr>
            <a:xfrm>
              <a:off x="6618920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7E17DBAF-E126-EE46-90B8-CEFBCC092A7A}"/>
                </a:ext>
              </a:extLst>
            </p:cNvPr>
            <p:cNvSpPr/>
            <p:nvPr/>
          </p:nvSpPr>
          <p:spPr>
            <a:xfrm>
              <a:off x="6277003" y="439488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DEED8425-BD14-E64F-920B-070BEE67A470}"/>
                </a:ext>
              </a:extLst>
            </p:cNvPr>
            <p:cNvCxnSpPr>
              <a:cxnSpLocks/>
              <a:stCxn id="123" idx="4"/>
              <a:endCxn id="119" idx="0"/>
            </p:cNvCxnSpPr>
            <p:nvPr/>
          </p:nvCxnSpPr>
          <p:spPr>
            <a:xfrm>
              <a:off x="6810439" y="434980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17C4B6C-8457-2642-AC2C-0867BD2F9DBC}"/>
              </a:ext>
            </a:extLst>
          </p:cNvPr>
          <p:cNvGrpSpPr/>
          <p:nvPr/>
        </p:nvGrpSpPr>
        <p:grpSpPr>
          <a:xfrm>
            <a:off x="4852013" y="3739269"/>
            <a:ext cx="1118019" cy="767763"/>
            <a:chOff x="4465106" y="3741008"/>
            <a:chExt cx="2228225" cy="1291130"/>
          </a:xfrm>
        </p:grpSpPr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C55C65E8-389E-B246-B02C-2D94A596E3DA}"/>
                </a:ext>
              </a:extLst>
            </p:cNvPr>
            <p:cNvSpPr/>
            <p:nvPr/>
          </p:nvSpPr>
          <p:spPr>
            <a:xfrm>
              <a:off x="5388969" y="3741008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3F4AD52F-08E0-8E41-8927-97433EBAE687}"/>
                </a:ext>
              </a:extLst>
            </p:cNvPr>
            <p:cNvSpPr/>
            <p:nvPr/>
          </p:nvSpPr>
          <p:spPr>
            <a:xfrm>
              <a:off x="4826830" y="420692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84B5CE79-2A6D-6545-AA5A-5B38484FE1E1}"/>
                </a:ext>
              </a:extLst>
            </p:cNvPr>
            <p:cNvSpPr/>
            <p:nvPr/>
          </p:nvSpPr>
          <p:spPr>
            <a:xfrm>
              <a:off x="6310294" y="46563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44A6E240-6A28-B142-850C-FA7F5F58DE9B}"/>
                </a:ext>
              </a:extLst>
            </p:cNvPr>
            <p:cNvSpPr/>
            <p:nvPr/>
          </p:nvSpPr>
          <p:spPr>
            <a:xfrm>
              <a:off x="4465106" y="4653601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5DE919AF-3678-0A4B-9793-751282D6464B}"/>
                </a:ext>
              </a:extLst>
            </p:cNvPr>
            <p:cNvSpPr/>
            <p:nvPr/>
          </p:nvSpPr>
          <p:spPr>
            <a:xfrm>
              <a:off x="5167432" y="462632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B691DCCD-7639-AE4F-A996-108D41922AF7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 flipH="1">
              <a:off x="5018349" y="4115632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4BF30E00-AA68-1647-977B-C2B74D7948D7}"/>
                </a:ext>
              </a:extLst>
            </p:cNvPr>
            <p:cNvCxnSpPr>
              <a:cxnSpLocks/>
              <a:stCxn id="126" idx="4"/>
              <a:endCxn id="139" idx="0"/>
            </p:cNvCxnSpPr>
            <p:nvPr/>
          </p:nvCxnSpPr>
          <p:spPr>
            <a:xfrm>
              <a:off x="5599275" y="4115632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B0AC6448-DB32-4341-93BA-F88E83FB22EC}"/>
                </a:ext>
              </a:extLst>
            </p:cNvPr>
            <p:cNvCxnSpPr>
              <a:cxnSpLocks/>
              <a:stCxn id="127" idx="4"/>
              <a:endCxn id="129" idx="0"/>
            </p:cNvCxnSpPr>
            <p:nvPr/>
          </p:nvCxnSpPr>
          <p:spPr>
            <a:xfrm flipH="1">
              <a:off x="4656625" y="4582700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BFF1D879-963D-2845-9FF6-5692AD6BC6F5}"/>
                </a:ext>
              </a:extLst>
            </p:cNvPr>
            <p:cNvCxnSpPr>
              <a:cxnSpLocks/>
              <a:stCxn id="127" idx="4"/>
              <a:endCxn id="130" idx="0"/>
            </p:cNvCxnSpPr>
            <p:nvPr/>
          </p:nvCxnSpPr>
          <p:spPr>
            <a:xfrm>
              <a:off x="5018349" y="4582700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928BB439-4215-BD4A-BA38-28441B44B615}"/>
                </a:ext>
              </a:extLst>
            </p:cNvPr>
            <p:cNvCxnSpPr>
              <a:cxnSpLocks/>
              <a:stCxn id="139" idx="4"/>
              <a:endCxn id="140" idx="0"/>
            </p:cNvCxnSpPr>
            <p:nvPr/>
          </p:nvCxnSpPr>
          <p:spPr>
            <a:xfrm flipH="1">
              <a:off x="5777068" y="4582702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4D14E966-8533-0F42-A0AA-0448EA5C4EB6}"/>
                </a:ext>
              </a:extLst>
            </p:cNvPr>
            <p:cNvSpPr/>
            <p:nvPr/>
          </p:nvSpPr>
          <p:spPr>
            <a:xfrm>
              <a:off x="5927466" y="42069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981D1B3D-A40D-734A-BF79-C14E55197A7E}"/>
                </a:ext>
              </a:extLst>
            </p:cNvPr>
            <p:cNvSpPr/>
            <p:nvPr/>
          </p:nvSpPr>
          <p:spPr>
            <a:xfrm>
              <a:off x="5585549" y="462777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521D22BE-3592-5543-AC40-8FB7B3DDA165}"/>
                </a:ext>
              </a:extLst>
            </p:cNvPr>
            <p:cNvCxnSpPr>
              <a:cxnSpLocks/>
              <a:stCxn id="139" idx="4"/>
              <a:endCxn id="128" idx="0"/>
            </p:cNvCxnSpPr>
            <p:nvPr/>
          </p:nvCxnSpPr>
          <p:spPr>
            <a:xfrm>
              <a:off x="6118985" y="4582702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7675BB5D-C991-8A4B-8716-A3E26EDC3CD7}"/>
              </a:ext>
            </a:extLst>
          </p:cNvPr>
          <p:cNvGrpSpPr/>
          <p:nvPr/>
        </p:nvGrpSpPr>
        <p:grpSpPr>
          <a:xfrm>
            <a:off x="10280860" y="3960695"/>
            <a:ext cx="1118019" cy="767763"/>
            <a:chOff x="4465106" y="3741008"/>
            <a:chExt cx="2228225" cy="1291130"/>
          </a:xfrm>
        </p:grpSpPr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A67EB348-D93B-504B-BD5D-3E1E49A1A241}"/>
                </a:ext>
              </a:extLst>
            </p:cNvPr>
            <p:cNvSpPr/>
            <p:nvPr/>
          </p:nvSpPr>
          <p:spPr>
            <a:xfrm>
              <a:off x="5388969" y="3741008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E5B8F87E-AF6A-4E4A-B775-416A76A2104D}"/>
                </a:ext>
              </a:extLst>
            </p:cNvPr>
            <p:cNvSpPr/>
            <p:nvPr/>
          </p:nvSpPr>
          <p:spPr>
            <a:xfrm>
              <a:off x="4826830" y="420692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4F246AB5-2858-9A41-B961-1C2ABB2BF9B5}"/>
                </a:ext>
              </a:extLst>
            </p:cNvPr>
            <p:cNvSpPr/>
            <p:nvPr/>
          </p:nvSpPr>
          <p:spPr>
            <a:xfrm>
              <a:off x="6310294" y="46563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F0024EBA-EEE2-3344-94B3-60FC24EE2BBB}"/>
                </a:ext>
              </a:extLst>
            </p:cNvPr>
            <p:cNvSpPr/>
            <p:nvPr/>
          </p:nvSpPr>
          <p:spPr>
            <a:xfrm>
              <a:off x="4465106" y="4653601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CCF91B69-2D3A-E44E-A339-C4B9552318C8}"/>
                </a:ext>
              </a:extLst>
            </p:cNvPr>
            <p:cNvSpPr/>
            <p:nvPr/>
          </p:nvSpPr>
          <p:spPr>
            <a:xfrm>
              <a:off x="5167432" y="462632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586CC0C4-3A10-EB4C-8353-4885F97C3238}"/>
                </a:ext>
              </a:extLst>
            </p:cNvPr>
            <p:cNvCxnSpPr>
              <a:cxnSpLocks/>
              <a:stCxn id="144" idx="4"/>
              <a:endCxn id="145" idx="0"/>
            </p:cNvCxnSpPr>
            <p:nvPr/>
          </p:nvCxnSpPr>
          <p:spPr>
            <a:xfrm flipH="1">
              <a:off x="5018349" y="4115632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702E2D62-3BD9-C346-A3BA-41561EB50E9A}"/>
                </a:ext>
              </a:extLst>
            </p:cNvPr>
            <p:cNvCxnSpPr>
              <a:cxnSpLocks/>
              <a:stCxn id="144" idx="4"/>
              <a:endCxn id="158" idx="0"/>
            </p:cNvCxnSpPr>
            <p:nvPr/>
          </p:nvCxnSpPr>
          <p:spPr>
            <a:xfrm>
              <a:off x="5599275" y="4115632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B03A2CDF-B84E-BD4C-AC92-281C85CFA92A}"/>
                </a:ext>
              </a:extLst>
            </p:cNvPr>
            <p:cNvCxnSpPr>
              <a:cxnSpLocks/>
              <a:stCxn id="145" idx="4"/>
              <a:endCxn id="147" idx="0"/>
            </p:cNvCxnSpPr>
            <p:nvPr/>
          </p:nvCxnSpPr>
          <p:spPr>
            <a:xfrm flipH="1">
              <a:off x="4656625" y="4582700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3AB5EF1F-4376-684F-9546-A32B4AFD2822}"/>
                </a:ext>
              </a:extLst>
            </p:cNvPr>
            <p:cNvCxnSpPr>
              <a:cxnSpLocks/>
              <a:stCxn id="145" idx="4"/>
              <a:endCxn id="148" idx="0"/>
            </p:cNvCxnSpPr>
            <p:nvPr/>
          </p:nvCxnSpPr>
          <p:spPr>
            <a:xfrm>
              <a:off x="5018349" y="4582700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E28E0EFC-CB87-9D45-8EA0-6359E1F4C034}"/>
                </a:ext>
              </a:extLst>
            </p:cNvPr>
            <p:cNvCxnSpPr>
              <a:cxnSpLocks/>
              <a:stCxn id="158" idx="4"/>
              <a:endCxn id="159" idx="0"/>
            </p:cNvCxnSpPr>
            <p:nvPr/>
          </p:nvCxnSpPr>
          <p:spPr>
            <a:xfrm flipH="1">
              <a:off x="5777068" y="4582702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0DC32B41-53EB-2E42-97E3-F2899D7EE003}"/>
                </a:ext>
              </a:extLst>
            </p:cNvPr>
            <p:cNvSpPr/>
            <p:nvPr/>
          </p:nvSpPr>
          <p:spPr>
            <a:xfrm>
              <a:off x="5927466" y="42069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CC7589EC-9C48-A84C-B27C-4DA05838950F}"/>
                </a:ext>
              </a:extLst>
            </p:cNvPr>
            <p:cNvSpPr/>
            <p:nvPr/>
          </p:nvSpPr>
          <p:spPr>
            <a:xfrm>
              <a:off x="5585549" y="462777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04D3F731-6FE3-A347-A769-2308D4BF2CEE}"/>
                </a:ext>
              </a:extLst>
            </p:cNvPr>
            <p:cNvCxnSpPr>
              <a:cxnSpLocks/>
              <a:stCxn id="158" idx="4"/>
              <a:endCxn id="146" idx="0"/>
            </p:cNvCxnSpPr>
            <p:nvPr/>
          </p:nvCxnSpPr>
          <p:spPr>
            <a:xfrm>
              <a:off x="6118985" y="4582702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731A0E1-6FB8-7140-BB40-4843A1C812CF}"/>
              </a:ext>
            </a:extLst>
          </p:cNvPr>
          <p:cNvGrpSpPr/>
          <p:nvPr/>
        </p:nvGrpSpPr>
        <p:grpSpPr>
          <a:xfrm>
            <a:off x="6530220" y="3745308"/>
            <a:ext cx="1063943" cy="1060286"/>
            <a:chOff x="3483328" y="4531045"/>
            <a:chExt cx="1866501" cy="1860085"/>
          </a:xfrm>
        </p:grpSpPr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0F13865B-1CEA-D94B-A02A-E7D828F04C93}"/>
                </a:ext>
              </a:extLst>
            </p:cNvPr>
            <p:cNvSpPr/>
            <p:nvPr/>
          </p:nvSpPr>
          <p:spPr>
            <a:xfrm>
              <a:off x="4045467" y="4531045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47C7855-4B34-FA48-AD29-3D93E0BB3BDC}"/>
                </a:ext>
              </a:extLst>
            </p:cNvPr>
            <p:cNvSpPr/>
            <p:nvPr/>
          </p:nvSpPr>
          <p:spPr>
            <a:xfrm>
              <a:off x="3483328" y="499696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59EB6105-6A09-D749-B296-D0EC24963B17}"/>
                </a:ext>
              </a:extLst>
            </p:cNvPr>
            <p:cNvSpPr/>
            <p:nvPr/>
          </p:nvSpPr>
          <p:spPr>
            <a:xfrm>
              <a:off x="4966792" y="5446401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4" name="円/楕円 163">
              <a:extLst>
                <a:ext uri="{FF2B5EF4-FFF2-40B4-BE49-F238E27FC236}">
                  <a16:creationId xmlns:a16="http://schemas.microsoft.com/office/drawing/2014/main" id="{C03E5A97-488F-614B-B3E1-34197A8D7DA4}"/>
                </a:ext>
              </a:extLst>
            </p:cNvPr>
            <p:cNvSpPr/>
            <p:nvPr/>
          </p:nvSpPr>
          <p:spPr>
            <a:xfrm>
              <a:off x="3968780" y="600506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88E4EDE-F1BD-9846-B1DF-07825346297B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 flipH="1">
              <a:off x="3674847" y="4905669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F93C5347-208B-A84D-8504-34C7C34DC7BB}"/>
                </a:ext>
              </a:extLst>
            </p:cNvPr>
            <p:cNvCxnSpPr>
              <a:cxnSpLocks/>
              <a:stCxn id="161" idx="4"/>
              <a:endCxn id="170" idx="0"/>
            </p:cNvCxnSpPr>
            <p:nvPr/>
          </p:nvCxnSpPr>
          <p:spPr>
            <a:xfrm>
              <a:off x="4255773" y="4905669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4BCAA0C-1694-3046-BC90-56DCAB10A875}"/>
                </a:ext>
              </a:extLst>
            </p:cNvPr>
            <p:cNvCxnSpPr>
              <a:cxnSpLocks/>
              <a:stCxn id="171" idx="4"/>
              <a:endCxn id="164" idx="0"/>
            </p:cNvCxnSpPr>
            <p:nvPr/>
          </p:nvCxnSpPr>
          <p:spPr>
            <a:xfrm flipH="1">
              <a:off x="4160299" y="5798343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15039DCB-8D1F-E14C-8D8A-6B836C0D7892}"/>
                </a:ext>
              </a:extLst>
            </p:cNvPr>
            <p:cNvCxnSpPr>
              <a:cxnSpLocks/>
              <a:stCxn id="171" idx="4"/>
              <a:endCxn id="173" idx="0"/>
            </p:cNvCxnSpPr>
            <p:nvPr/>
          </p:nvCxnSpPr>
          <p:spPr>
            <a:xfrm>
              <a:off x="4433566" y="5798343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C65A6FB4-CD5F-0C41-B692-E4DE53CACDAA}"/>
                </a:ext>
              </a:extLst>
            </p:cNvPr>
            <p:cNvSpPr/>
            <p:nvPr/>
          </p:nvSpPr>
          <p:spPr>
            <a:xfrm>
              <a:off x="4583964" y="49969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71" name="円/楕円 170">
              <a:extLst>
                <a:ext uri="{FF2B5EF4-FFF2-40B4-BE49-F238E27FC236}">
                  <a16:creationId xmlns:a16="http://schemas.microsoft.com/office/drawing/2014/main" id="{89607868-FF2A-D849-B3F6-BA7F6B1DD985}"/>
                </a:ext>
              </a:extLst>
            </p:cNvPr>
            <p:cNvSpPr/>
            <p:nvPr/>
          </p:nvSpPr>
          <p:spPr>
            <a:xfrm>
              <a:off x="4242047" y="541781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F1EF9303-36F3-C147-99DE-1E342B05C331}"/>
                </a:ext>
              </a:extLst>
            </p:cNvPr>
            <p:cNvCxnSpPr>
              <a:cxnSpLocks/>
              <a:stCxn id="170" idx="4"/>
              <a:endCxn id="163" idx="0"/>
            </p:cNvCxnSpPr>
            <p:nvPr/>
          </p:nvCxnSpPr>
          <p:spPr>
            <a:xfrm>
              <a:off x="4775483" y="5372739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D4DA9C31-0CA1-FB45-ACE2-AA20142BD5E7}"/>
                </a:ext>
              </a:extLst>
            </p:cNvPr>
            <p:cNvSpPr/>
            <p:nvPr/>
          </p:nvSpPr>
          <p:spPr>
            <a:xfrm>
              <a:off x="4442380" y="601060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64827D62-7881-9541-A3F9-BC5604EBDDF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 flipH="1">
              <a:off x="4433566" y="5372738"/>
              <a:ext cx="341917" cy="4507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7141A20-5025-9C4D-BB6F-B0E437DA9F53}"/>
              </a:ext>
            </a:extLst>
          </p:cNvPr>
          <p:cNvGrpSpPr/>
          <p:nvPr/>
        </p:nvGrpSpPr>
        <p:grpSpPr>
          <a:xfrm>
            <a:off x="8377801" y="3840983"/>
            <a:ext cx="1145526" cy="1003383"/>
            <a:chOff x="3409043" y="4862838"/>
            <a:chExt cx="2295673" cy="186098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08EC783B-42C9-874A-AEC7-2A7E988C1D79}"/>
                </a:ext>
              </a:extLst>
            </p:cNvPr>
            <p:cNvSpPr/>
            <p:nvPr/>
          </p:nvSpPr>
          <p:spPr>
            <a:xfrm>
              <a:off x="3971182" y="4862838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13401699-9986-5144-8013-70734C4789D0}"/>
                </a:ext>
              </a:extLst>
            </p:cNvPr>
            <p:cNvSpPr/>
            <p:nvPr/>
          </p:nvSpPr>
          <p:spPr>
            <a:xfrm>
              <a:off x="3409043" y="532875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F75B0B79-002A-EB4B-9BFB-2A5F9176CAA0}"/>
                </a:ext>
              </a:extLst>
            </p:cNvPr>
            <p:cNvSpPr/>
            <p:nvPr/>
          </p:nvSpPr>
          <p:spPr>
            <a:xfrm>
              <a:off x="4892507" y="577819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83" name="円/楕円 182">
              <a:extLst>
                <a:ext uri="{FF2B5EF4-FFF2-40B4-BE49-F238E27FC236}">
                  <a16:creationId xmlns:a16="http://schemas.microsoft.com/office/drawing/2014/main" id="{851046A4-432E-E64A-94C5-9B64B41F483E}"/>
                </a:ext>
              </a:extLst>
            </p:cNvPr>
            <p:cNvSpPr/>
            <p:nvPr/>
          </p:nvSpPr>
          <p:spPr>
            <a:xfrm>
              <a:off x="5321679" y="633685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FCA75E60-49C0-D74B-BFF1-3182087D3A15}"/>
                </a:ext>
              </a:extLst>
            </p:cNvPr>
            <p:cNvCxnSpPr>
              <a:cxnSpLocks/>
              <a:stCxn id="177" idx="4"/>
              <a:endCxn id="178" idx="0"/>
            </p:cNvCxnSpPr>
            <p:nvPr/>
          </p:nvCxnSpPr>
          <p:spPr>
            <a:xfrm flipH="1">
              <a:off x="3600562" y="5237462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09D5BBC6-25E2-E242-AB9A-DC9701DDAAD9}"/>
                </a:ext>
              </a:extLst>
            </p:cNvPr>
            <p:cNvCxnSpPr>
              <a:cxnSpLocks/>
              <a:stCxn id="177" idx="4"/>
              <a:endCxn id="221" idx="0"/>
            </p:cNvCxnSpPr>
            <p:nvPr/>
          </p:nvCxnSpPr>
          <p:spPr>
            <a:xfrm>
              <a:off x="4181488" y="5237462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287C0ABE-B196-E345-B9D5-66148B6DA4CC}"/>
                </a:ext>
              </a:extLst>
            </p:cNvPr>
            <p:cNvCxnSpPr>
              <a:cxnSpLocks/>
              <a:stCxn id="179" idx="4"/>
              <a:endCxn id="183" idx="0"/>
            </p:cNvCxnSpPr>
            <p:nvPr/>
          </p:nvCxnSpPr>
          <p:spPr>
            <a:xfrm>
              <a:off x="5084026" y="6153969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041A2633-7EBB-144C-B848-488DC6946870}"/>
                </a:ext>
              </a:extLst>
            </p:cNvPr>
            <p:cNvCxnSpPr>
              <a:cxnSpLocks/>
              <a:stCxn id="221" idx="4"/>
              <a:endCxn id="222" idx="0"/>
            </p:cNvCxnSpPr>
            <p:nvPr/>
          </p:nvCxnSpPr>
          <p:spPr>
            <a:xfrm flipH="1">
              <a:off x="4359281" y="5704532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5166884A-640B-ED49-8B53-FC48E63E2EBC}"/>
                </a:ext>
              </a:extLst>
            </p:cNvPr>
            <p:cNvSpPr/>
            <p:nvPr/>
          </p:nvSpPr>
          <p:spPr>
            <a:xfrm>
              <a:off x="4509679" y="532875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2FB7D26-0411-9144-BC95-03B78D23F1BD}"/>
                </a:ext>
              </a:extLst>
            </p:cNvPr>
            <p:cNvSpPr/>
            <p:nvPr/>
          </p:nvSpPr>
          <p:spPr>
            <a:xfrm>
              <a:off x="4167762" y="574960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86341D92-5727-6E42-88FC-A9B480E05227}"/>
                </a:ext>
              </a:extLst>
            </p:cNvPr>
            <p:cNvCxnSpPr>
              <a:cxnSpLocks/>
              <a:stCxn id="221" idx="4"/>
              <a:endCxn id="179" idx="0"/>
            </p:cNvCxnSpPr>
            <p:nvPr/>
          </p:nvCxnSpPr>
          <p:spPr>
            <a:xfrm>
              <a:off x="4701198" y="5704532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円/楕円 224">
              <a:extLst>
                <a:ext uri="{FF2B5EF4-FFF2-40B4-BE49-F238E27FC236}">
                  <a16:creationId xmlns:a16="http://schemas.microsoft.com/office/drawing/2014/main" id="{26A7F6E4-039E-694F-8237-C5818135B9CC}"/>
                </a:ext>
              </a:extLst>
            </p:cNvPr>
            <p:cNvSpPr/>
            <p:nvPr/>
          </p:nvSpPr>
          <p:spPr>
            <a:xfrm>
              <a:off x="4804462" y="6343294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254E8F4D-45E4-0C45-BD59-DB09A1902551}"/>
                </a:ext>
              </a:extLst>
            </p:cNvPr>
            <p:cNvCxnSpPr>
              <a:cxnSpLocks/>
              <a:stCxn id="179" idx="4"/>
              <a:endCxn id="225" idx="0"/>
            </p:cNvCxnSpPr>
            <p:nvPr/>
          </p:nvCxnSpPr>
          <p:spPr>
            <a:xfrm flipH="1">
              <a:off x="4995981" y="6153969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DB3D51E-8260-8443-BCCF-BCB226BA4053}"/>
              </a:ext>
            </a:extLst>
          </p:cNvPr>
          <p:cNvGrpSpPr/>
          <p:nvPr/>
        </p:nvGrpSpPr>
        <p:grpSpPr>
          <a:xfrm>
            <a:off x="4948088" y="5159874"/>
            <a:ext cx="1069833" cy="1239280"/>
            <a:chOff x="3173202" y="5117616"/>
            <a:chExt cx="1536954" cy="1977506"/>
          </a:xfrm>
        </p:grpSpPr>
        <p:sp>
          <p:nvSpPr>
            <p:cNvPr id="231" name="円/楕円 230">
              <a:extLst>
                <a:ext uri="{FF2B5EF4-FFF2-40B4-BE49-F238E27FC236}">
                  <a16:creationId xmlns:a16="http://schemas.microsoft.com/office/drawing/2014/main" id="{AD4D0422-25FD-E649-8382-24FB21F5A28A}"/>
                </a:ext>
              </a:extLst>
            </p:cNvPr>
            <p:cNvSpPr/>
            <p:nvPr/>
          </p:nvSpPr>
          <p:spPr>
            <a:xfrm>
              <a:off x="3897947" y="556705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2" name="円/楕円 231">
              <a:extLst>
                <a:ext uri="{FF2B5EF4-FFF2-40B4-BE49-F238E27FC236}">
                  <a16:creationId xmlns:a16="http://schemas.microsoft.com/office/drawing/2014/main" id="{5CAB47EF-12ED-A945-B2B4-9F1AC2F4340D}"/>
                </a:ext>
              </a:extLst>
            </p:cNvPr>
            <p:cNvSpPr/>
            <p:nvPr/>
          </p:nvSpPr>
          <p:spPr>
            <a:xfrm>
              <a:off x="4327119" y="612571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704D017D-85DC-E14F-B242-5D7B1F46EF53}"/>
                </a:ext>
              </a:extLst>
            </p:cNvPr>
            <p:cNvCxnSpPr>
              <a:cxnSpLocks/>
              <a:stCxn id="231" idx="4"/>
              <a:endCxn id="232" idx="0"/>
            </p:cNvCxnSpPr>
            <p:nvPr/>
          </p:nvCxnSpPr>
          <p:spPr>
            <a:xfrm>
              <a:off x="4089466" y="5942828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97AB97-A7CF-B54A-9162-A5AD194DD4BC}"/>
                </a:ext>
              </a:extLst>
            </p:cNvPr>
            <p:cNvCxnSpPr>
              <a:cxnSpLocks/>
              <a:stCxn id="238" idx="4"/>
              <a:endCxn id="239" idx="0"/>
            </p:cNvCxnSpPr>
            <p:nvPr/>
          </p:nvCxnSpPr>
          <p:spPr>
            <a:xfrm flipH="1">
              <a:off x="3364721" y="5493391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円/楕円 237">
              <a:extLst>
                <a:ext uri="{FF2B5EF4-FFF2-40B4-BE49-F238E27FC236}">
                  <a16:creationId xmlns:a16="http://schemas.microsoft.com/office/drawing/2014/main" id="{3367D55A-8986-294E-971E-85BBFC13F350}"/>
                </a:ext>
              </a:extLst>
            </p:cNvPr>
            <p:cNvSpPr/>
            <p:nvPr/>
          </p:nvSpPr>
          <p:spPr>
            <a:xfrm>
              <a:off x="3515119" y="511761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9" name="円/楕円 238">
              <a:extLst>
                <a:ext uri="{FF2B5EF4-FFF2-40B4-BE49-F238E27FC236}">
                  <a16:creationId xmlns:a16="http://schemas.microsoft.com/office/drawing/2014/main" id="{D9AAE626-5E35-DA49-8E3B-7F0B5136FCB5}"/>
                </a:ext>
              </a:extLst>
            </p:cNvPr>
            <p:cNvSpPr/>
            <p:nvPr/>
          </p:nvSpPr>
          <p:spPr>
            <a:xfrm>
              <a:off x="3173202" y="553846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7A568C5B-C4CB-464D-AAD5-71B0DF0A066B}"/>
                </a:ext>
              </a:extLst>
            </p:cNvPr>
            <p:cNvCxnSpPr>
              <a:cxnSpLocks/>
              <a:stCxn id="238" idx="4"/>
              <a:endCxn id="231" idx="0"/>
            </p:cNvCxnSpPr>
            <p:nvPr/>
          </p:nvCxnSpPr>
          <p:spPr>
            <a:xfrm>
              <a:off x="3706638" y="5493391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円/楕円 241">
              <a:extLst>
                <a:ext uri="{FF2B5EF4-FFF2-40B4-BE49-F238E27FC236}">
                  <a16:creationId xmlns:a16="http://schemas.microsoft.com/office/drawing/2014/main" id="{05C5A82C-6A88-6D42-8B32-0975893BDF88}"/>
                </a:ext>
              </a:extLst>
            </p:cNvPr>
            <p:cNvSpPr/>
            <p:nvPr/>
          </p:nvSpPr>
          <p:spPr>
            <a:xfrm>
              <a:off x="3809902" y="613215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0C0110EC-18BD-004A-A8C0-1E67015FA53B}"/>
                </a:ext>
              </a:extLst>
            </p:cNvPr>
            <p:cNvCxnSpPr>
              <a:cxnSpLocks/>
              <a:stCxn id="231" idx="4"/>
              <a:endCxn id="242" idx="0"/>
            </p:cNvCxnSpPr>
            <p:nvPr/>
          </p:nvCxnSpPr>
          <p:spPr>
            <a:xfrm flipH="1">
              <a:off x="4001421" y="5942828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4ED73C7-A070-724B-ABDD-8621A943EEAE}"/>
                </a:ext>
              </a:extLst>
            </p:cNvPr>
            <p:cNvSpPr/>
            <p:nvPr/>
          </p:nvSpPr>
          <p:spPr>
            <a:xfrm>
              <a:off x="3530115" y="671459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6DA8A909-072F-454A-B86D-23C69C02BF61}"/>
                </a:ext>
              </a:extLst>
            </p:cNvPr>
            <p:cNvCxnSpPr>
              <a:cxnSpLocks/>
              <a:stCxn id="242" idx="4"/>
              <a:endCxn id="244" idx="0"/>
            </p:cNvCxnSpPr>
            <p:nvPr/>
          </p:nvCxnSpPr>
          <p:spPr>
            <a:xfrm flipH="1">
              <a:off x="3721634" y="6512680"/>
              <a:ext cx="279787" cy="20191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625F0B3F-4893-444B-98E5-987F42939244}"/>
                </a:ext>
              </a:extLst>
            </p:cNvPr>
            <p:cNvCxnSpPr>
              <a:cxnSpLocks/>
              <a:stCxn id="242" idx="4"/>
              <a:endCxn id="247" idx="0"/>
            </p:cNvCxnSpPr>
            <p:nvPr/>
          </p:nvCxnSpPr>
          <p:spPr>
            <a:xfrm>
              <a:off x="4001421" y="6512680"/>
              <a:ext cx="285449" cy="17790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8F578ED1-FF20-FD40-829E-B3A93840B54C}"/>
                </a:ext>
              </a:extLst>
            </p:cNvPr>
            <p:cNvSpPr/>
            <p:nvPr/>
          </p:nvSpPr>
          <p:spPr>
            <a:xfrm>
              <a:off x="4095351" y="6690584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D1B343E-6701-1A44-B1E2-CE596A471524}"/>
              </a:ext>
            </a:extLst>
          </p:cNvPr>
          <p:cNvGrpSpPr/>
          <p:nvPr/>
        </p:nvGrpSpPr>
        <p:grpSpPr>
          <a:xfrm>
            <a:off x="6441758" y="5126011"/>
            <a:ext cx="1481546" cy="1236770"/>
            <a:chOff x="497552" y="5719437"/>
            <a:chExt cx="2228225" cy="1860085"/>
          </a:xfrm>
        </p:grpSpPr>
        <p:sp>
          <p:nvSpPr>
            <p:cNvPr id="248" name="円/楕円 247">
              <a:extLst>
                <a:ext uri="{FF2B5EF4-FFF2-40B4-BE49-F238E27FC236}">
                  <a16:creationId xmlns:a16="http://schemas.microsoft.com/office/drawing/2014/main" id="{EC904F67-4A78-2248-AF82-8FB60942105B}"/>
                </a:ext>
              </a:extLst>
            </p:cNvPr>
            <p:cNvSpPr/>
            <p:nvPr/>
          </p:nvSpPr>
          <p:spPr>
            <a:xfrm>
              <a:off x="1421415" y="5719437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49" name="円/楕円 248">
              <a:extLst>
                <a:ext uri="{FF2B5EF4-FFF2-40B4-BE49-F238E27FC236}">
                  <a16:creationId xmlns:a16="http://schemas.microsoft.com/office/drawing/2014/main" id="{41B1E912-9A35-A34D-9D1A-CA20A4C07015}"/>
                </a:ext>
              </a:extLst>
            </p:cNvPr>
            <p:cNvSpPr/>
            <p:nvPr/>
          </p:nvSpPr>
          <p:spPr>
            <a:xfrm>
              <a:off x="859276" y="618535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28E9C876-DC38-8E41-93AF-27FCDE4C7795}"/>
                </a:ext>
              </a:extLst>
            </p:cNvPr>
            <p:cNvSpPr/>
            <p:nvPr/>
          </p:nvSpPr>
          <p:spPr>
            <a:xfrm>
              <a:off x="2342740" y="663479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A7410A98-2593-C647-A380-41EEA9ACBE27}"/>
                </a:ext>
              </a:extLst>
            </p:cNvPr>
            <p:cNvSpPr/>
            <p:nvPr/>
          </p:nvSpPr>
          <p:spPr>
            <a:xfrm>
              <a:off x="497552" y="6632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5F15AEF6-7B87-BF4B-8301-F18CC5B81F87}"/>
                </a:ext>
              </a:extLst>
            </p:cNvPr>
            <p:cNvSpPr/>
            <p:nvPr/>
          </p:nvSpPr>
          <p:spPr>
            <a:xfrm>
              <a:off x="1199878" y="660475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79DAFCBD-DF12-A247-8C58-1947F8BB4373}"/>
                </a:ext>
              </a:extLst>
            </p:cNvPr>
            <p:cNvSpPr/>
            <p:nvPr/>
          </p:nvSpPr>
          <p:spPr>
            <a:xfrm>
              <a:off x="1344728" y="719345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C474BA0E-A5C0-E246-B4DE-8885870A4B3F}"/>
                </a:ext>
              </a:extLst>
            </p:cNvPr>
            <p:cNvCxnSpPr>
              <a:cxnSpLocks/>
              <a:stCxn id="248" idx="4"/>
              <a:endCxn id="249" idx="0"/>
            </p:cNvCxnSpPr>
            <p:nvPr/>
          </p:nvCxnSpPr>
          <p:spPr>
            <a:xfrm flipH="1">
              <a:off x="1050795" y="6094061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978768AC-8EC5-DF48-9F79-BB3A9FABED0F}"/>
                </a:ext>
              </a:extLst>
            </p:cNvPr>
            <p:cNvCxnSpPr>
              <a:cxnSpLocks/>
              <a:stCxn id="248" idx="4"/>
              <a:endCxn id="261" idx="0"/>
            </p:cNvCxnSpPr>
            <p:nvPr/>
          </p:nvCxnSpPr>
          <p:spPr>
            <a:xfrm>
              <a:off x="1631721" y="6094061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D5434DBF-4F73-DA4B-AC59-4EBA8552E0B0}"/>
                </a:ext>
              </a:extLst>
            </p:cNvPr>
            <p:cNvCxnSpPr>
              <a:cxnSpLocks/>
              <a:stCxn id="249" idx="4"/>
              <a:endCxn id="251" idx="0"/>
            </p:cNvCxnSpPr>
            <p:nvPr/>
          </p:nvCxnSpPr>
          <p:spPr>
            <a:xfrm flipH="1">
              <a:off x="689071" y="6561129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3F745EDC-916B-6545-B0A8-97DF4780B61E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>
              <a:off x="1050795" y="6561129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45711072-F1CD-C645-9919-FAD01FFEBEC9}"/>
                </a:ext>
              </a:extLst>
            </p:cNvPr>
            <p:cNvCxnSpPr>
              <a:cxnSpLocks/>
              <a:stCxn id="261" idx="4"/>
              <a:endCxn id="262" idx="0"/>
            </p:cNvCxnSpPr>
            <p:nvPr/>
          </p:nvCxnSpPr>
          <p:spPr>
            <a:xfrm flipH="1">
              <a:off x="1809514" y="6561131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1032110D-B146-9D4D-94AB-411848CBBCF2}"/>
                </a:ext>
              </a:extLst>
            </p:cNvPr>
            <p:cNvCxnSpPr>
              <a:cxnSpLocks/>
              <a:stCxn id="262" idx="4"/>
              <a:endCxn id="253" idx="0"/>
            </p:cNvCxnSpPr>
            <p:nvPr/>
          </p:nvCxnSpPr>
          <p:spPr>
            <a:xfrm flipH="1">
              <a:off x="1536247" y="6986735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D22268AA-B2B8-6048-94BB-7E9108C1BCDD}"/>
                </a:ext>
              </a:extLst>
            </p:cNvPr>
            <p:cNvCxnSpPr>
              <a:cxnSpLocks/>
              <a:stCxn id="262" idx="4"/>
              <a:endCxn id="264" idx="0"/>
            </p:cNvCxnSpPr>
            <p:nvPr/>
          </p:nvCxnSpPr>
          <p:spPr>
            <a:xfrm>
              <a:off x="1809514" y="6986735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92B2A076-48AB-2E4A-A34D-671A34D744D9}"/>
                </a:ext>
              </a:extLst>
            </p:cNvPr>
            <p:cNvSpPr/>
            <p:nvPr/>
          </p:nvSpPr>
          <p:spPr>
            <a:xfrm>
              <a:off x="1959912" y="618535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2" name="円/楕円 261">
              <a:extLst>
                <a:ext uri="{FF2B5EF4-FFF2-40B4-BE49-F238E27FC236}">
                  <a16:creationId xmlns:a16="http://schemas.microsoft.com/office/drawing/2014/main" id="{53A8230A-6C5C-B147-A74A-C64EB5AA1F4B}"/>
                </a:ext>
              </a:extLst>
            </p:cNvPr>
            <p:cNvSpPr/>
            <p:nvPr/>
          </p:nvSpPr>
          <p:spPr>
            <a:xfrm>
              <a:off x="1617995" y="660620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C342DBDA-8D4E-7A44-809F-76AA06A3DCB2}"/>
                </a:ext>
              </a:extLst>
            </p:cNvPr>
            <p:cNvCxnSpPr>
              <a:cxnSpLocks/>
              <a:stCxn id="261" idx="4"/>
              <a:endCxn id="250" idx="0"/>
            </p:cNvCxnSpPr>
            <p:nvPr/>
          </p:nvCxnSpPr>
          <p:spPr>
            <a:xfrm>
              <a:off x="2151431" y="6561131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3F612686-1E13-AD4D-9CCB-3613F7C367C2}"/>
                </a:ext>
              </a:extLst>
            </p:cNvPr>
            <p:cNvSpPr/>
            <p:nvPr/>
          </p:nvSpPr>
          <p:spPr>
            <a:xfrm>
              <a:off x="1818328" y="719899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AC0E0A-98C7-6142-B9C4-F1966027CBAB}"/>
              </a:ext>
            </a:extLst>
          </p:cNvPr>
          <p:cNvGrpSpPr/>
          <p:nvPr/>
        </p:nvGrpSpPr>
        <p:grpSpPr>
          <a:xfrm>
            <a:off x="8311090" y="5252425"/>
            <a:ext cx="1509593" cy="1072940"/>
            <a:chOff x="201535" y="5246674"/>
            <a:chExt cx="2657397" cy="1860983"/>
          </a:xfrm>
        </p:grpSpPr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3D4BFFED-A14A-B445-8990-6265BA8AFD36}"/>
                </a:ext>
              </a:extLst>
            </p:cNvPr>
            <p:cNvSpPr/>
            <p:nvPr/>
          </p:nvSpPr>
          <p:spPr>
            <a:xfrm>
              <a:off x="1125398" y="5246674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8" name="円/楕円 267">
              <a:extLst>
                <a:ext uri="{FF2B5EF4-FFF2-40B4-BE49-F238E27FC236}">
                  <a16:creationId xmlns:a16="http://schemas.microsoft.com/office/drawing/2014/main" id="{04C72BD9-8B0B-FB46-875C-18B0AEA5750D}"/>
                </a:ext>
              </a:extLst>
            </p:cNvPr>
            <p:cNvSpPr/>
            <p:nvPr/>
          </p:nvSpPr>
          <p:spPr>
            <a:xfrm>
              <a:off x="563259" y="5712592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9" name="円/楕円 268">
              <a:extLst>
                <a:ext uri="{FF2B5EF4-FFF2-40B4-BE49-F238E27FC236}">
                  <a16:creationId xmlns:a16="http://schemas.microsoft.com/office/drawing/2014/main" id="{3DC6B519-2199-624E-B16F-0D6D6DBA0962}"/>
                </a:ext>
              </a:extLst>
            </p:cNvPr>
            <p:cNvSpPr/>
            <p:nvPr/>
          </p:nvSpPr>
          <p:spPr>
            <a:xfrm>
              <a:off x="2046723" y="6162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AE9DAA12-52EA-6448-A070-2B5CEC1E86FC}"/>
                </a:ext>
              </a:extLst>
            </p:cNvPr>
            <p:cNvSpPr/>
            <p:nvPr/>
          </p:nvSpPr>
          <p:spPr>
            <a:xfrm>
              <a:off x="201535" y="615926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CB39828B-5532-5A4F-B0FB-8B385D73DCF5}"/>
                </a:ext>
              </a:extLst>
            </p:cNvPr>
            <p:cNvSpPr/>
            <p:nvPr/>
          </p:nvSpPr>
          <p:spPr>
            <a:xfrm>
              <a:off x="903861" y="61319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3" name="円/楕円 272">
              <a:extLst>
                <a:ext uri="{FF2B5EF4-FFF2-40B4-BE49-F238E27FC236}">
                  <a16:creationId xmlns:a16="http://schemas.microsoft.com/office/drawing/2014/main" id="{154FAF1A-52E6-A946-83AE-8CEB91C8A3C7}"/>
                </a:ext>
              </a:extLst>
            </p:cNvPr>
            <p:cNvSpPr/>
            <p:nvPr/>
          </p:nvSpPr>
          <p:spPr>
            <a:xfrm>
              <a:off x="2475895" y="672069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9275D7CF-75B9-F948-8927-B315C2A93B0A}"/>
                </a:ext>
              </a:extLst>
            </p:cNvPr>
            <p:cNvCxnSpPr>
              <a:cxnSpLocks/>
              <a:stCxn id="267" idx="4"/>
              <a:endCxn id="268" idx="0"/>
            </p:cNvCxnSpPr>
            <p:nvPr/>
          </p:nvCxnSpPr>
          <p:spPr>
            <a:xfrm flipH="1">
              <a:off x="754778" y="5621298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28FB3152-40C0-0647-BFDB-0ECC195F5D03}"/>
                </a:ext>
              </a:extLst>
            </p:cNvPr>
            <p:cNvCxnSpPr>
              <a:cxnSpLocks/>
              <a:stCxn id="267" idx="4"/>
              <a:endCxn id="282" idx="0"/>
            </p:cNvCxnSpPr>
            <p:nvPr/>
          </p:nvCxnSpPr>
          <p:spPr>
            <a:xfrm>
              <a:off x="1335704" y="5621298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55553308-19C7-7049-982A-80CD28EC63C5}"/>
                </a:ext>
              </a:extLst>
            </p:cNvPr>
            <p:cNvCxnSpPr>
              <a:cxnSpLocks/>
              <a:stCxn id="268" idx="4"/>
              <a:endCxn id="270" idx="0"/>
            </p:cNvCxnSpPr>
            <p:nvPr/>
          </p:nvCxnSpPr>
          <p:spPr>
            <a:xfrm flipH="1">
              <a:off x="393054" y="6088366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A81503C9-28E8-A540-BEC7-F5CD63F5BBEB}"/>
                </a:ext>
              </a:extLst>
            </p:cNvPr>
            <p:cNvCxnSpPr>
              <a:cxnSpLocks/>
              <a:stCxn id="269" idx="4"/>
              <a:endCxn id="273" idx="0"/>
            </p:cNvCxnSpPr>
            <p:nvPr/>
          </p:nvCxnSpPr>
          <p:spPr>
            <a:xfrm>
              <a:off x="2238242" y="6537805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889A9CEC-534D-0F48-8679-539553D8BE5A}"/>
                </a:ext>
              </a:extLst>
            </p:cNvPr>
            <p:cNvCxnSpPr>
              <a:cxnSpLocks/>
              <a:stCxn id="268" idx="4"/>
              <a:endCxn id="271" idx="0"/>
            </p:cNvCxnSpPr>
            <p:nvPr/>
          </p:nvCxnSpPr>
          <p:spPr>
            <a:xfrm>
              <a:off x="754778" y="6088366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AD29185-DE09-DE44-819D-C6E57F37C170}"/>
                </a:ext>
              </a:extLst>
            </p:cNvPr>
            <p:cNvCxnSpPr>
              <a:cxnSpLocks/>
              <a:stCxn id="282" idx="4"/>
              <a:endCxn id="283" idx="0"/>
            </p:cNvCxnSpPr>
            <p:nvPr/>
          </p:nvCxnSpPr>
          <p:spPr>
            <a:xfrm flipH="1">
              <a:off x="1513497" y="6088368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円/楕円 281">
              <a:extLst>
                <a:ext uri="{FF2B5EF4-FFF2-40B4-BE49-F238E27FC236}">
                  <a16:creationId xmlns:a16="http://schemas.microsoft.com/office/drawing/2014/main" id="{E950651F-1F3A-2349-AEDA-E30219BBB6CE}"/>
                </a:ext>
              </a:extLst>
            </p:cNvPr>
            <p:cNvSpPr/>
            <p:nvPr/>
          </p:nvSpPr>
          <p:spPr>
            <a:xfrm>
              <a:off x="1663895" y="571259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83" name="円/楕円 282">
              <a:extLst>
                <a:ext uri="{FF2B5EF4-FFF2-40B4-BE49-F238E27FC236}">
                  <a16:creationId xmlns:a16="http://schemas.microsoft.com/office/drawing/2014/main" id="{FCE0802F-B075-5F48-BF7C-6502D517D086}"/>
                </a:ext>
              </a:extLst>
            </p:cNvPr>
            <p:cNvSpPr/>
            <p:nvPr/>
          </p:nvSpPr>
          <p:spPr>
            <a:xfrm>
              <a:off x="1321978" y="613344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95F70BDB-FF08-BE49-8A56-5FDCE8830E4C}"/>
                </a:ext>
              </a:extLst>
            </p:cNvPr>
            <p:cNvCxnSpPr>
              <a:cxnSpLocks/>
              <a:stCxn id="282" idx="4"/>
              <a:endCxn id="269" idx="0"/>
            </p:cNvCxnSpPr>
            <p:nvPr/>
          </p:nvCxnSpPr>
          <p:spPr>
            <a:xfrm>
              <a:off x="1855414" y="6088368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円/楕円 285">
              <a:extLst>
                <a:ext uri="{FF2B5EF4-FFF2-40B4-BE49-F238E27FC236}">
                  <a16:creationId xmlns:a16="http://schemas.microsoft.com/office/drawing/2014/main" id="{217E9A06-FEDC-7142-AE90-3807DAD60AC0}"/>
                </a:ext>
              </a:extLst>
            </p:cNvPr>
            <p:cNvSpPr/>
            <p:nvPr/>
          </p:nvSpPr>
          <p:spPr>
            <a:xfrm>
              <a:off x="1958678" y="672713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61CE1EAC-13FD-B840-A242-E2ED8AAB3840}"/>
                </a:ext>
              </a:extLst>
            </p:cNvPr>
            <p:cNvCxnSpPr>
              <a:cxnSpLocks/>
              <a:stCxn id="269" idx="4"/>
              <a:endCxn id="286" idx="0"/>
            </p:cNvCxnSpPr>
            <p:nvPr/>
          </p:nvCxnSpPr>
          <p:spPr>
            <a:xfrm flipH="1">
              <a:off x="2150197" y="6537805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グループ化 291">
            <a:extLst>
              <a:ext uri="{FF2B5EF4-FFF2-40B4-BE49-F238E27FC236}">
                <a16:creationId xmlns:a16="http://schemas.microsoft.com/office/drawing/2014/main" id="{FCCCB43F-7F82-694F-BF7B-12C9C22AA4DA}"/>
              </a:ext>
            </a:extLst>
          </p:cNvPr>
          <p:cNvGrpSpPr/>
          <p:nvPr/>
        </p:nvGrpSpPr>
        <p:grpSpPr>
          <a:xfrm>
            <a:off x="10212902" y="5144197"/>
            <a:ext cx="1481546" cy="1236770"/>
            <a:chOff x="497552" y="5719437"/>
            <a:chExt cx="2228225" cy="1860085"/>
          </a:xfrm>
        </p:grpSpPr>
        <p:sp>
          <p:nvSpPr>
            <p:cNvPr id="293" name="円/楕円 292">
              <a:extLst>
                <a:ext uri="{FF2B5EF4-FFF2-40B4-BE49-F238E27FC236}">
                  <a16:creationId xmlns:a16="http://schemas.microsoft.com/office/drawing/2014/main" id="{902FEB13-6A5D-934A-A216-6640B791FD6B}"/>
                </a:ext>
              </a:extLst>
            </p:cNvPr>
            <p:cNvSpPr/>
            <p:nvPr/>
          </p:nvSpPr>
          <p:spPr>
            <a:xfrm>
              <a:off x="1421415" y="5719437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4" name="円/楕円 293">
              <a:extLst>
                <a:ext uri="{FF2B5EF4-FFF2-40B4-BE49-F238E27FC236}">
                  <a16:creationId xmlns:a16="http://schemas.microsoft.com/office/drawing/2014/main" id="{175F2BB1-D074-DA45-9FC0-34CEF2FDEF44}"/>
                </a:ext>
              </a:extLst>
            </p:cNvPr>
            <p:cNvSpPr/>
            <p:nvPr/>
          </p:nvSpPr>
          <p:spPr>
            <a:xfrm>
              <a:off x="859276" y="618535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10802CB-9CAE-BF4B-9BF6-73E7BD3137FF}"/>
                </a:ext>
              </a:extLst>
            </p:cNvPr>
            <p:cNvSpPr/>
            <p:nvPr/>
          </p:nvSpPr>
          <p:spPr>
            <a:xfrm>
              <a:off x="2342740" y="663479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382FDD80-1873-F148-B833-D7C2C1C7C363}"/>
                </a:ext>
              </a:extLst>
            </p:cNvPr>
            <p:cNvSpPr/>
            <p:nvPr/>
          </p:nvSpPr>
          <p:spPr>
            <a:xfrm>
              <a:off x="497552" y="6632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93627780-4F03-3D4E-93A1-4C54FADAE568}"/>
                </a:ext>
              </a:extLst>
            </p:cNvPr>
            <p:cNvSpPr/>
            <p:nvPr/>
          </p:nvSpPr>
          <p:spPr>
            <a:xfrm>
              <a:off x="1199878" y="660475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E7452AF9-A0FD-094F-A7B1-B3A3904CFA0E}"/>
                </a:ext>
              </a:extLst>
            </p:cNvPr>
            <p:cNvSpPr/>
            <p:nvPr/>
          </p:nvSpPr>
          <p:spPr>
            <a:xfrm>
              <a:off x="1344728" y="719345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EF0BD93F-A48B-D64A-8D7F-688538BCF935}"/>
                </a:ext>
              </a:extLst>
            </p:cNvPr>
            <p:cNvCxnSpPr>
              <a:cxnSpLocks/>
              <a:stCxn id="293" idx="4"/>
              <a:endCxn id="294" idx="0"/>
            </p:cNvCxnSpPr>
            <p:nvPr/>
          </p:nvCxnSpPr>
          <p:spPr>
            <a:xfrm flipH="1">
              <a:off x="1050795" y="6094061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597D7920-A5B8-AC4A-88D2-733910946AFD}"/>
                </a:ext>
              </a:extLst>
            </p:cNvPr>
            <p:cNvCxnSpPr>
              <a:cxnSpLocks/>
              <a:stCxn id="293" idx="4"/>
              <a:endCxn id="306" idx="0"/>
            </p:cNvCxnSpPr>
            <p:nvPr/>
          </p:nvCxnSpPr>
          <p:spPr>
            <a:xfrm>
              <a:off x="1631721" y="6094061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302EFFD4-B1C9-A144-AAD4-8AD57F7C2817}"/>
                </a:ext>
              </a:extLst>
            </p:cNvPr>
            <p:cNvCxnSpPr>
              <a:cxnSpLocks/>
              <a:stCxn id="294" idx="4"/>
              <a:endCxn id="296" idx="0"/>
            </p:cNvCxnSpPr>
            <p:nvPr/>
          </p:nvCxnSpPr>
          <p:spPr>
            <a:xfrm flipH="1">
              <a:off x="689071" y="6561129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3301E14B-E941-FF45-94E2-1F7BD54F1315}"/>
                </a:ext>
              </a:extLst>
            </p:cNvPr>
            <p:cNvCxnSpPr>
              <a:cxnSpLocks/>
              <a:stCxn id="294" idx="4"/>
              <a:endCxn id="297" idx="0"/>
            </p:cNvCxnSpPr>
            <p:nvPr/>
          </p:nvCxnSpPr>
          <p:spPr>
            <a:xfrm>
              <a:off x="1050795" y="6561129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8EB4D9E7-52C6-3247-9171-979C43B8F2CE}"/>
                </a:ext>
              </a:extLst>
            </p:cNvPr>
            <p:cNvCxnSpPr>
              <a:cxnSpLocks/>
              <a:stCxn id="306" idx="4"/>
              <a:endCxn id="307" idx="0"/>
            </p:cNvCxnSpPr>
            <p:nvPr/>
          </p:nvCxnSpPr>
          <p:spPr>
            <a:xfrm flipH="1">
              <a:off x="1809514" y="6561131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E909A7D9-E522-BF46-9BAA-A287F6E17091}"/>
                </a:ext>
              </a:extLst>
            </p:cNvPr>
            <p:cNvCxnSpPr>
              <a:cxnSpLocks/>
              <a:stCxn id="307" idx="4"/>
              <a:endCxn id="298" idx="0"/>
            </p:cNvCxnSpPr>
            <p:nvPr/>
          </p:nvCxnSpPr>
          <p:spPr>
            <a:xfrm flipH="1">
              <a:off x="1536247" y="6986735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17251062-9878-BD45-996F-E680212C1B29}"/>
                </a:ext>
              </a:extLst>
            </p:cNvPr>
            <p:cNvCxnSpPr>
              <a:cxnSpLocks/>
              <a:stCxn id="307" idx="4"/>
              <a:endCxn id="309" idx="0"/>
            </p:cNvCxnSpPr>
            <p:nvPr/>
          </p:nvCxnSpPr>
          <p:spPr>
            <a:xfrm>
              <a:off x="1809514" y="6986735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円/楕円 305">
              <a:extLst>
                <a:ext uri="{FF2B5EF4-FFF2-40B4-BE49-F238E27FC236}">
                  <a16:creationId xmlns:a16="http://schemas.microsoft.com/office/drawing/2014/main" id="{BE2EC3E5-F7BC-1C4D-A74C-47A593F7FFA4}"/>
                </a:ext>
              </a:extLst>
            </p:cNvPr>
            <p:cNvSpPr/>
            <p:nvPr/>
          </p:nvSpPr>
          <p:spPr>
            <a:xfrm>
              <a:off x="1959912" y="618535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07" name="円/楕円 306">
              <a:extLst>
                <a:ext uri="{FF2B5EF4-FFF2-40B4-BE49-F238E27FC236}">
                  <a16:creationId xmlns:a16="http://schemas.microsoft.com/office/drawing/2014/main" id="{6B6A297D-2999-5B4F-90F7-0B3C6C198BA4}"/>
                </a:ext>
              </a:extLst>
            </p:cNvPr>
            <p:cNvSpPr/>
            <p:nvPr/>
          </p:nvSpPr>
          <p:spPr>
            <a:xfrm>
              <a:off x="1617995" y="660620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0AF9E136-25F2-554B-9722-4FA04ABAB138}"/>
                </a:ext>
              </a:extLst>
            </p:cNvPr>
            <p:cNvCxnSpPr>
              <a:cxnSpLocks/>
              <a:stCxn id="306" idx="4"/>
              <a:endCxn id="295" idx="0"/>
            </p:cNvCxnSpPr>
            <p:nvPr/>
          </p:nvCxnSpPr>
          <p:spPr>
            <a:xfrm>
              <a:off x="2151431" y="6561131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円/楕円 308">
              <a:extLst>
                <a:ext uri="{FF2B5EF4-FFF2-40B4-BE49-F238E27FC236}">
                  <a16:creationId xmlns:a16="http://schemas.microsoft.com/office/drawing/2014/main" id="{18E571BF-AFD0-974F-903D-CB9403410374}"/>
                </a:ext>
              </a:extLst>
            </p:cNvPr>
            <p:cNvSpPr/>
            <p:nvPr/>
          </p:nvSpPr>
          <p:spPr>
            <a:xfrm>
              <a:off x="1818328" y="719899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1AD1E3-79E2-244A-8716-25E09E5493FC}"/>
              </a:ext>
            </a:extLst>
          </p:cNvPr>
          <p:cNvCxnSpPr/>
          <p:nvPr/>
        </p:nvCxnSpPr>
        <p:spPr>
          <a:xfrm>
            <a:off x="6282522" y="1510051"/>
            <a:ext cx="0" cy="500981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1103405A-1009-6445-BF79-465B717F03EA}"/>
              </a:ext>
            </a:extLst>
          </p:cNvPr>
          <p:cNvCxnSpPr/>
          <p:nvPr/>
        </p:nvCxnSpPr>
        <p:spPr>
          <a:xfrm>
            <a:off x="8120287" y="1533565"/>
            <a:ext cx="0" cy="500981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93AB83EC-D979-1A48-8AC0-98B679182C0F}"/>
              </a:ext>
            </a:extLst>
          </p:cNvPr>
          <p:cNvCxnSpPr>
            <a:cxnSpLocks/>
          </p:cNvCxnSpPr>
          <p:nvPr/>
        </p:nvCxnSpPr>
        <p:spPr>
          <a:xfrm>
            <a:off x="9975981" y="1548866"/>
            <a:ext cx="0" cy="500981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E9CAA094-147F-3C46-9EE2-8E81DB722DF2}"/>
              </a:ext>
            </a:extLst>
          </p:cNvPr>
          <p:cNvCxnSpPr>
            <a:cxnSpLocks/>
          </p:cNvCxnSpPr>
          <p:nvPr/>
        </p:nvCxnSpPr>
        <p:spPr>
          <a:xfrm flipH="1">
            <a:off x="4516477" y="2440921"/>
            <a:ext cx="718072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44D0CC7E-39CE-B74D-B293-03F5A8288BC6}"/>
              </a:ext>
            </a:extLst>
          </p:cNvPr>
          <p:cNvCxnSpPr>
            <a:cxnSpLocks/>
          </p:cNvCxnSpPr>
          <p:nvPr/>
        </p:nvCxnSpPr>
        <p:spPr>
          <a:xfrm flipH="1">
            <a:off x="4516477" y="3665293"/>
            <a:ext cx="718072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AB75D67E-A375-7B48-A8C9-510EFBA47316}"/>
              </a:ext>
            </a:extLst>
          </p:cNvPr>
          <p:cNvCxnSpPr>
            <a:cxnSpLocks/>
          </p:cNvCxnSpPr>
          <p:nvPr/>
        </p:nvCxnSpPr>
        <p:spPr>
          <a:xfrm flipH="1">
            <a:off x="4529923" y="4966487"/>
            <a:ext cx="718072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Google Shape;206;p30">
            <a:extLst>
              <a:ext uri="{FF2B5EF4-FFF2-40B4-BE49-F238E27FC236}">
                <a16:creationId xmlns:a16="http://schemas.microsoft.com/office/drawing/2014/main" id="{1CAFF35A-7503-EB49-BF5C-EAA5DD09A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8" y="477033"/>
            <a:ext cx="2735901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216000" rIns="121900" bIns="122400" anchor="t" anchorCtr="0">
            <a:noAutofit/>
          </a:bodyPr>
          <a:lstStyle/>
          <a:p>
            <a:r>
              <a:rPr lang="ja-JP" altLang="en-US" sz="32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部分木の抽出</a:t>
            </a:r>
            <a:endParaRPr sz="32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530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8" y="477033"/>
            <a:ext cx="2735901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216000" rIns="121900" bIns="122400" anchor="t" anchorCtr="0">
            <a:noAutofit/>
          </a:bodyPr>
          <a:lstStyle/>
          <a:p>
            <a:r>
              <a:rPr lang="ja-JP" altLang="en-US" sz="32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部分木の抽出</a:t>
            </a:r>
            <a:endParaRPr sz="32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1877F6-277C-A44B-A1F4-B1E0A0AA5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14</a:t>
            </a:fld>
            <a:endParaRPr lang="ja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D3E3DB6-0F3C-6C48-AC68-89402184F615}"/>
              </a:ext>
            </a:extLst>
          </p:cNvPr>
          <p:cNvGrpSpPr/>
          <p:nvPr/>
        </p:nvGrpSpPr>
        <p:grpSpPr>
          <a:xfrm>
            <a:off x="6758883" y="2310142"/>
            <a:ext cx="904200" cy="531342"/>
            <a:chOff x="3598629" y="2313169"/>
            <a:chExt cx="1432333" cy="841693"/>
          </a:xfrm>
        </p:grpSpPr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7093B681-7BE7-3242-BA5C-E209EF6DEAF6}"/>
                </a:ext>
              </a:extLst>
            </p:cNvPr>
            <p:cNvSpPr/>
            <p:nvPr/>
          </p:nvSpPr>
          <p:spPr>
            <a:xfrm>
              <a:off x="4109428" y="231316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B78BDE5D-5F41-FE49-BD9B-E22D5E12CBDE}"/>
                </a:ext>
              </a:extLst>
            </p:cNvPr>
            <p:cNvSpPr/>
            <p:nvPr/>
          </p:nvSpPr>
          <p:spPr>
            <a:xfrm>
              <a:off x="3598629" y="276251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B362C75-B09E-C94C-8622-D70672D62DDA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3790148" y="2687793"/>
              <a:ext cx="529586" cy="747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F9F66D3A-5825-064D-8F6F-8A56EBA75B5A}"/>
                </a:ext>
              </a:extLst>
            </p:cNvPr>
            <p:cNvCxnSpPr>
              <a:cxnSpLocks/>
              <a:stCxn id="59" idx="4"/>
              <a:endCxn id="65" idx="0"/>
            </p:cNvCxnSpPr>
            <p:nvPr/>
          </p:nvCxnSpPr>
          <p:spPr>
            <a:xfrm>
              <a:off x="4319734" y="268779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CF953F35-10AE-ED43-BDC6-D6868A686F4D}"/>
                </a:ext>
              </a:extLst>
            </p:cNvPr>
            <p:cNvSpPr/>
            <p:nvPr/>
          </p:nvSpPr>
          <p:spPr>
            <a:xfrm>
              <a:off x="4647925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1BC958-AB84-AD4C-A6A9-5A5358973F36}"/>
              </a:ext>
            </a:extLst>
          </p:cNvPr>
          <p:cNvGrpSpPr/>
          <p:nvPr/>
        </p:nvGrpSpPr>
        <p:grpSpPr>
          <a:xfrm>
            <a:off x="8476948" y="2267268"/>
            <a:ext cx="791100" cy="599467"/>
            <a:chOff x="5175042" y="2332413"/>
            <a:chExt cx="1085363" cy="822449"/>
          </a:xfrm>
        </p:grpSpPr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D7DDA412-3AA3-1346-94B4-4C4C2B4CBC5A}"/>
                </a:ext>
              </a:extLst>
            </p:cNvPr>
            <p:cNvSpPr/>
            <p:nvPr/>
          </p:nvSpPr>
          <p:spPr>
            <a:xfrm>
              <a:off x="5536766" y="233241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1F40F098-35F6-E747-B0CD-A6530673C3C0}"/>
                </a:ext>
              </a:extLst>
            </p:cNvPr>
            <p:cNvSpPr/>
            <p:nvPr/>
          </p:nvSpPr>
          <p:spPr>
            <a:xfrm>
              <a:off x="5175042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DA9B40FF-B486-FE43-A5EE-3306F8E15138}"/>
                </a:ext>
              </a:extLst>
            </p:cNvPr>
            <p:cNvSpPr/>
            <p:nvPr/>
          </p:nvSpPr>
          <p:spPr>
            <a:xfrm>
              <a:off x="5877368" y="275181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6DFF39F-FAEF-6940-B657-35CEA2DD4365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flipH="1">
              <a:off x="5366561" y="2708187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63FEB0F-4E5D-8A48-9CCF-58F3D91CA8D2}"/>
                </a:ext>
              </a:extLst>
            </p:cNvPr>
            <p:cNvCxnSpPr>
              <a:cxnSpLocks/>
              <a:stCxn id="66" idx="4"/>
              <a:endCxn id="68" idx="0"/>
            </p:cNvCxnSpPr>
            <p:nvPr/>
          </p:nvCxnSpPr>
          <p:spPr>
            <a:xfrm>
              <a:off x="5728285" y="2708187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84D584F-DCF3-0540-8301-140DB6E9B81F}"/>
              </a:ext>
            </a:extLst>
          </p:cNvPr>
          <p:cNvGrpSpPr/>
          <p:nvPr/>
        </p:nvGrpSpPr>
        <p:grpSpPr>
          <a:xfrm>
            <a:off x="6585714" y="3133490"/>
            <a:ext cx="1300970" cy="899931"/>
            <a:chOff x="5518284" y="3508111"/>
            <a:chExt cx="1866501" cy="1291130"/>
          </a:xfrm>
        </p:grpSpPr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3D533306-FB9C-5448-B60B-ACC3258262D4}"/>
                </a:ext>
              </a:extLst>
            </p:cNvPr>
            <p:cNvSpPr/>
            <p:nvPr/>
          </p:nvSpPr>
          <p:spPr>
            <a:xfrm>
              <a:off x="6080423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571E5B35-712C-FA4E-8E80-B9CA855D2C0B}"/>
                </a:ext>
              </a:extLst>
            </p:cNvPr>
            <p:cNvSpPr/>
            <p:nvPr/>
          </p:nvSpPr>
          <p:spPr>
            <a:xfrm>
              <a:off x="5518284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65C7EC3B-D37E-3441-A2FC-9DD39130A90E}"/>
                </a:ext>
              </a:extLst>
            </p:cNvPr>
            <p:cNvSpPr/>
            <p:nvPr/>
          </p:nvSpPr>
          <p:spPr>
            <a:xfrm>
              <a:off x="7001748" y="442346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AFD9E96-67ED-164C-ADBF-839F0A0DF715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>
              <a:off x="5709803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E56379-60B2-EC47-95F9-01D5B87B2B3D}"/>
                </a:ext>
              </a:extLst>
            </p:cNvPr>
            <p:cNvCxnSpPr>
              <a:cxnSpLocks/>
              <a:stCxn id="82" idx="4"/>
              <a:endCxn id="97" idx="0"/>
            </p:cNvCxnSpPr>
            <p:nvPr/>
          </p:nvCxnSpPr>
          <p:spPr>
            <a:xfrm>
              <a:off x="6290729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48CC471-BD5A-B446-9436-E8986397BBE6}"/>
                </a:ext>
              </a:extLst>
            </p:cNvPr>
            <p:cNvCxnSpPr>
              <a:cxnSpLocks/>
              <a:stCxn id="97" idx="4"/>
              <a:endCxn id="98" idx="0"/>
            </p:cNvCxnSpPr>
            <p:nvPr/>
          </p:nvCxnSpPr>
          <p:spPr>
            <a:xfrm flipH="1">
              <a:off x="6468522" y="434980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2E61634F-EBDF-5A4E-937C-E515BD35026C}"/>
                </a:ext>
              </a:extLst>
            </p:cNvPr>
            <p:cNvSpPr/>
            <p:nvPr/>
          </p:nvSpPr>
          <p:spPr>
            <a:xfrm>
              <a:off x="6618920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98" name="円/楕円 97">
              <a:extLst>
                <a:ext uri="{FF2B5EF4-FFF2-40B4-BE49-F238E27FC236}">
                  <a16:creationId xmlns:a16="http://schemas.microsoft.com/office/drawing/2014/main" id="{39282127-B0CC-4E4C-98CA-77329D78653B}"/>
                </a:ext>
              </a:extLst>
            </p:cNvPr>
            <p:cNvSpPr/>
            <p:nvPr/>
          </p:nvSpPr>
          <p:spPr>
            <a:xfrm>
              <a:off x="6277003" y="439488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76CEB3EC-30F3-964E-9BAC-97F415A95D9B}"/>
                </a:ext>
              </a:extLst>
            </p:cNvPr>
            <p:cNvCxnSpPr>
              <a:cxnSpLocks/>
              <a:stCxn id="97" idx="4"/>
              <a:endCxn id="84" idx="0"/>
            </p:cNvCxnSpPr>
            <p:nvPr/>
          </p:nvCxnSpPr>
          <p:spPr>
            <a:xfrm>
              <a:off x="6810439" y="434980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731A0E1-6FB8-7140-BB40-4843A1C812CF}"/>
              </a:ext>
            </a:extLst>
          </p:cNvPr>
          <p:cNvGrpSpPr/>
          <p:nvPr/>
        </p:nvGrpSpPr>
        <p:grpSpPr>
          <a:xfrm>
            <a:off x="6621186" y="4378625"/>
            <a:ext cx="1063943" cy="1060286"/>
            <a:chOff x="3483328" y="4531045"/>
            <a:chExt cx="1866501" cy="1860085"/>
          </a:xfrm>
        </p:grpSpPr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0F13865B-1CEA-D94B-A02A-E7D828F04C93}"/>
                </a:ext>
              </a:extLst>
            </p:cNvPr>
            <p:cNvSpPr/>
            <p:nvPr/>
          </p:nvSpPr>
          <p:spPr>
            <a:xfrm>
              <a:off x="4045467" y="4531045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47C7855-4B34-FA48-AD29-3D93E0BB3BDC}"/>
                </a:ext>
              </a:extLst>
            </p:cNvPr>
            <p:cNvSpPr/>
            <p:nvPr/>
          </p:nvSpPr>
          <p:spPr>
            <a:xfrm>
              <a:off x="3483328" y="499696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59EB6105-6A09-D749-B296-D0EC24963B17}"/>
                </a:ext>
              </a:extLst>
            </p:cNvPr>
            <p:cNvSpPr/>
            <p:nvPr/>
          </p:nvSpPr>
          <p:spPr>
            <a:xfrm>
              <a:off x="4966792" y="5446401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64" name="円/楕円 163">
              <a:extLst>
                <a:ext uri="{FF2B5EF4-FFF2-40B4-BE49-F238E27FC236}">
                  <a16:creationId xmlns:a16="http://schemas.microsoft.com/office/drawing/2014/main" id="{C03E5A97-488F-614B-B3E1-34197A8D7DA4}"/>
                </a:ext>
              </a:extLst>
            </p:cNvPr>
            <p:cNvSpPr/>
            <p:nvPr/>
          </p:nvSpPr>
          <p:spPr>
            <a:xfrm>
              <a:off x="3968780" y="600506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88E4EDE-F1BD-9846-B1DF-07825346297B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 flipH="1">
              <a:off x="3674847" y="4905669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F93C5347-208B-A84D-8504-34C7C34DC7BB}"/>
                </a:ext>
              </a:extLst>
            </p:cNvPr>
            <p:cNvCxnSpPr>
              <a:cxnSpLocks/>
              <a:stCxn id="161" idx="4"/>
              <a:endCxn id="170" idx="0"/>
            </p:cNvCxnSpPr>
            <p:nvPr/>
          </p:nvCxnSpPr>
          <p:spPr>
            <a:xfrm>
              <a:off x="4255773" y="4905669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4BCAA0C-1694-3046-BC90-56DCAB10A875}"/>
                </a:ext>
              </a:extLst>
            </p:cNvPr>
            <p:cNvCxnSpPr>
              <a:cxnSpLocks/>
              <a:stCxn id="171" idx="4"/>
              <a:endCxn id="164" idx="0"/>
            </p:cNvCxnSpPr>
            <p:nvPr/>
          </p:nvCxnSpPr>
          <p:spPr>
            <a:xfrm flipH="1">
              <a:off x="4160299" y="5798343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15039DCB-8D1F-E14C-8D8A-6B836C0D7892}"/>
                </a:ext>
              </a:extLst>
            </p:cNvPr>
            <p:cNvCxnSpPr>
              <a:cxnSpLocks/>
              <a:stCxn id="171" idx="4"/>
              <a:endCxn id="173" idx="0"/>
            </p:cNvCxnSpPr>
            <p:nvPr/>
          </p:nvCxnSpPr>
          <p:spPr>
            <a:xfrm>
              <a:off x="4433566" y="5798343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C65A6FB4-CD5F-0C41-B692-E4DE53CACDAA}"/>
                </a:ext>
              </a:extLst>
            </p:cNvPr>
            <p:cNvSpPr/>
            <p:nvPr/>
          </p:nvSpPr>
          <p:spPr>
            <a:xfrm>
              <a:off x="4583964" y="49969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71" name="円/楕円 170">
              <a:extLst>
                <a:ext uri="{FF2B5EF4-FFF2-40B4-BE49-F238E27FC236}">
                  <a16:creationId xmlns:a16="http://schemas.microsoft.com/office/drawing/2014/main" id="{89607868-FF2A-D849-B3F6-BA7F6B1DD985}"/>
                </a:ext>
              </a:extLst>
            </p:cNvPr>
            <p:cNvSpPr/>
            <p:nvPr/>
          </p:nvSpPr>
          <p:spPr>
            <a:xfrm>
              <a:off x="4242047" y="541781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F1EF9303-36F3-C147-99DE-1E342B05C331}"/>
                </a:ext>
              </a:extLst>
            </p:cNvPr>
            <p:cNvCxnSpPr>
              <a:cxnSpLocks/>
              <a:stCxn id="170" idx="4"/>
              <a:endCxn id="163" idx="0"/>
            </p:cNvCxnSpPr>
            <p:nvPr/>
          </p:nvCxnSpPr>
          <p:spPr>
            <a:xfrm>
              <a:off x="4775483" y="5372739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D4DA9C31-0CA1-FB45-ACE2-AA20142BD5E7}"/>
                </a:ext>
              </a:extLst>
            </p:cNvPr>
            <p:cNvSpPr/>
            <p:nvPr/>
          </p:nvSpPr>
          <p:spPr>
            <a:xfrm>
              <a:off x="4442380" y="601060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64827D62-7881-9541-A3F9-BC5604EBDDF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 flipH="1">
              <a:off x="4433566" y="5372738"/>
              <a:ext cx="341917" cy="4507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DB3D51E-8260-8443-BCCF-BCB226BA4053}"/>
              </a:ext>
            </a:extLst>
          </p:cNvPr>
          <p:cNvGrpSpPr/>
          <p:nvPr/>
        </p:nvGrpSpPr>
        <p:grpSpPr>
          <a:xfrm>
            <a:off x="8458700" y="4306611"/>
            <a:ext cx="1069833" cy="1239280"/>
            <a:chOff x="3173202" y="5117616"/>
            <a:chExt cx="1536954" cy="1977506"/>
          </a:xfrm>
        </p:grpSpPr>
        <p:sp>
          <p:nvSpPr>
            <p:cNvPr id="231" name="円/楕円 230">
              <a:extLst>
                <a:ext uri="{FF2B5EF4-FFF2-40B4-BE49-F238E27FC236}">
                  <a16:creationId xmlns:a16="http://schemas.microsoft.com/office/drawing/2014/main" id="{AD4D0422-25FD-E649-8382-24FB21F5A28A}"/>
                </a:ext>
              </a:extLst>
            </p:cNvPr>
            <p:cNvSpPr/>
            <p:nvPr/>
          </p:nvSpPr>
          <p:spPr>
            <a:xfrm>
              <a:off x="3897947" y="556705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2" name="円/楕円 231">
              <a:extLst>
                <a:ext uri="{FF2B5EF4-FFF2-40B4-BE49-F238E27FC236}">
                  <a16:creationId xmlns:a16="http://schemas.microsoft.com/office/drawing/2014/main" id="{5CAB47EF-12ED-A945-B2B4-9F1AC2F4340D}"/>
                </a:ext>
              </a:extLst>
            </p:cNvPr>
            <p:cNvSpPr/>
            <p:nvPr/>
          </p:nvSpPr>
          <p:spPr>
            <a:xfrm>
              <a:off x="4327119" y="612571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704D017D-85DC-E14F-B242-5D7B1F46EF53}"/>
                </a:ext>
              </a:extLst>
            </p:cNvPr>
            <p:cNvCxnSpPr>
              <a:cxnSpLocks/>
              <a:stCxn id="231" idx="4"/>
              <a:endCxn id="232" idx="0"/>
            </p:cNvCxnSpPr>
            <p:nvPr/>
          </p:nvCxnSpPr>
          <p:spPr>
            <a:xfrm>
              <a:off x="4089466" y="5942828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97AB97-A7CF-B54A-9162-A5AD194DD4BC}"/>
                </a:ext>
              </a:extLst>
            </p:cNvPr>
            <p:cNvCxnSpPr>
              <a:cxnSpLocks/>
              <a:stCxn id="238" idx="4"/>
              <a:endCxn id="239" idx="0"/>
            </p:cNvCxnSpPr>
            <p:nvPr/>
          </p:nvCxnSpPr>
          <p:spPr>
            <a:xfrm flipH="1">
              <a:off x="3364721" y="5493391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円/楕円 237">
              <a:extLst>
                <a:ext uri="{FF2B5EF4-FFF2-40B4-BE49-F238E27FC236}">
                  <a16:creationId xmlns:a16="http://schemas.microsoft.com/office/drawing/2014/main" id="{3367D55A-8986-294E-971E-85BBFC13F350}"/>
                </a:ext>
              </a:extLst>
            </p:cNvPr>
            <p:cNvSpPr/>
            <p:nvPr/>
          </p:nvSpPr>
          <p:spPr>
            <a:xfrm>
              <a:off x="3515119" y="5117616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9" name="円/楕円 238">
              <a:extLst>
                <a:ext uri="{FF2B5EF4-FFF2-40B4-BE49-F238E27FC236}">
                  <a16:creationId xmlns:a16="http://schemas.microsoft.com/office/drawing/2014/main" id="{D9AAE626-5E35-DA49-8E3B-7F0B5136FCB5}"/>
                </a:ext>
              </a:extLst>
            </p:cNvPr>
            <p:cNvSpPr/>
            <p:nvPr/>
          </p:nvSpPr>
          <p:spPr>
            <a:xfrm>
              <a:off x="3173202" y="553846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7A568C5B-C4CB-464D-AAD5-71B0DF0A066B}"/>
                </a:ext>
              </a:extLst>
            </p:cNvPr>
            <p:cNvCxnSpPr>
              <a:cxnSpLocks/>
              <a:stCxn id="238" idx="4"/>
              <a:endCxn id="231" idx="0"/>
            </p:cNvCxnSpPr>
            <p:nvPr/>
          </p:nvCxnSpPr>
          <p:spPr>
            <a:xfrm>
              <a:off x="3706638" y="5493391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円/楕円 241">
              <a:extLst>
                <a:ext uri="{FF2B5EF4-FFF2-40B4-BE49-F238E27FC236}">
                  <a16:creationId xmlns:a16="http://schemas.microsoft.com/office/drawing/2014/main" id="{05C5A82C-6A88-6D42-8B32-0975893BDF88}"/>
                </a:ext>
              </a:extLst>
            </p:cNvPr>
            <p:cNvSpPr/>
            <p:nvPr/>
          </p:nvSpPr>
          <p:spPr>
            <a:xfrm>
              <a:off x="3809902" y="6132153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0C0110EC-18BD-004A-A8C0-1E67015FA53B}"/>
                </a:ext>
              </a:extLst>
            </p:cNvPr>
            <p:cNvCxnSpPr>
              <a:cxnSpLocks/>
              <a:stCxn id="231" idx="4"/>
              <a:endCxn id="242" idx="0"/>
            </p:cNvCxnSpPr>
            <p:nvPr/>
          </p:nvCxnSpPr>
          <p:spPr>
            <a:xfrm flipH="1">
              <a:off x="4001421" y="5942828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4ED73C7-A070-724B-ABDD-8621A943EEAE}"/>
                </a:ext>
              </a:extLst>
            </p:cNvPr>
            <p:cNvSpPr/>
            <p:nvPr/>
          </p:nvSpPr>
          <p:spPr>
            <a:xfrm>
              <a:off x="3530115" y="6714595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6DA8A909-072F-454A-B86D-23C69C02BF61}"/>
                </a:ext>
              </a:extLst>
            </p:cNvPr>
            <p:cNvCxnSpPr>
              <a:cxnSpLocks/>
              <a:stCxn id="242" idx="4"/>
              <a:endCxn id="244" idx="0"/>
            </p:cNvCxnSpPr>
            <p:nvPr/>
          </p:nvCxnSpPr>
          <p:spPr>
            <a:xfrm flipH="1">
              <a:off x="3721634" y="6512680"/>
              <a:ext cx="279787" cy="20191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625F0B3F-4893-444B-98E5-987F42939244}"/>
                </a:ext>
              </a:extLst>
            </p:cNvPr>
            <p:cNvCxnSpPr>
              <a:cxnSpLocks/>
              <a:stCxn id="242" idx="4"/>
              <a:endCxn id="247" idx="0"/>
            </p:cNvCxnSpPr>
            <p:nvPr/>
          </p:nvCxnSpPr>
          <p:spPr>
            <a:xfrm>
              <a:off x="4001421" y="6512680"/>
              <a:ext cx="285449" cy="17790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8F578ED1-FF20-FD40-829E-B3A93840B54C}"/>
                </a:ext>
              </a:extLst>
            </p:cNvPr>
            <p:cNvSpPr/>
            <p:nvPr/>
          </p:nvSpPr>
          <p:spPr>
            <a:xfrm>
              <a:off x="4095351" y="6690584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1AD1E3-79E2-244A-8716-25E09E5493FC}"/>
              </a:ext>
            </a:extLst>
          </p:cNvPr>
          <p:cNvCxnSpPr>
            <a:cxnSpLocks/>
          </p:cNvCxnSpPr>
          <p:nvPr/>
        </p:nvCxnSpPr>
        <p:spPr>
          <a:xfrm>
            <a:off x="8100036" y="2109933"/>
            <a:ext cx="0" cy="37442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E9CAA094-147F-3C46-9EE2-8E81DB722DF2}"/>
              </a:ext>
            </a:extLst>
          </p:cNvPr>
          <p:cNvCxnSpPr>
            <a:cxnSpLocks/>
          </p:cNvCxnSpPr>
          <p:nvPr/>
        </p:nvCxnSpPr>
        <p:spPr>
          <a:xfrm flipH="1">
            <a:off x="6333992" y="3040803"/>
            <a:ext cx="340832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44D0CC7E-39CE-B74D-B293-03F5A8288BC6}"/>
              </a:ext>
            </a:extLst>
          </p:cNvPr>
          <p:cNvCxnSpPr>
            <a:cxnSpLocks/>
          </p:cNvCxnSpPr>
          <p:nvPr/>
        </p:nvCxnSpPr>
        <p:spPr>
          <a:xfrm flipH="1">
            <a:off x="6333993" y="4265175"/>
            <a:ext cx="344218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F5B0B1C-0DCD-C940-9BDE-8068E32D8E6C}"/>
              </a:ext>
            </a:extLst>
          </p:cNvPr>
          <p:cNvGrpSpPr/>
          <p:nvPr/>
        </p:nvGrpSpPr>
        <p:grpSpPr>
          <a:xfrm>
            <a:off x="1331024" y="2237395"/>
            <a:ext cx="1866501" cy="3104157"/>
            <a:chOff x="1185957" y="2307802"/>
            <a:chExt cx="1866501" cy="3104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/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D429A5C-3092-A549-99E7-703C3267C6A0}"/>
                </a:ext>
              </a:extLst>
            </p:cNvPr>
            <p:cNvSpPr/>
            <p:nvPr/>
          </p:nvSpPr>
          <p:spPr>
            <a:xfrm>
              <a:off x="1748096" y="318280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05DC3215-AEEB-6345-A9A9-0578A7337C43}"/>
                </a:ext>
              </a:extLst>
            </p:cNvPr>
            <p:cNvSpPr/>
            <p:nvPr/>
          </p:nvSpPr>
          <p:spPr>
            <a:xfrm>
              <a:off x="1185957" y="36487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D0DB3B8F-3D22-1148-9EA3-090E37BF0220}"/>
                </a:ext>
              </a:extLst>
            </p:cNvPr>
            <p:cNvSpPr/>
            <p:nvPr/>
          </p:nvSpPr>
          <p:spPr>
            <a:xfrm>
              <a:off x="2669421" y="409816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59989B8D-8B4A-C14E-A160-C1D705BF0163}"/>
                </a:ext>
              </a:extLst>
            </p:cNvPr>
            <p:cNvSpPr/>
            <p:nvPr/>
          </p:nvSpPr>
          <p:spPr>
            <a:xfrm>
              <a:off x="1630280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70C34EB7-A166-2D40-9004-9E681F69621D}"/>
                </a:ext>
              </a:extLst>
            </p:cNvPr>
            <p:cNvCxnSpPr>
              <a:cxnSpLocks/>
              <a:stCxn id="212" idx="4"/>
              <a:endCxn id="213" idx="0"/>
            </p:cNvCxnSpPr>
            <p:nvPr/>
          </p:nvCxnSpPr>
          <p:spPr>
            <a:xfrm flipH="1">
              <a:off x="1377476" y="3557433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80319AC6-CC1C-AA42-9762-0E9443138829}"/>
                </a:ext>
              </a:extLst>
            </p:cNvPr>
            <p:cNvCxnSpPr>
              <a:cxnSpLocks/>
              <a:stCxn id="212" idx="4"/>
              <a:endCxn id="224" idx="0"/>
            </p:cNvCxnSpPr>
            <p:nvPr/>
          </p:nvCxnSpPr>
          <p:spPr>
            <a:xfrm>
              <a:off x="1958402" y="355743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27E07B9D-3A51-B44F-88EA-954E01038876}"/>
                </a:ext>
              </a:extLst>
            </p:cNvPr>
            <p:cNvCxnSpPr>
              <a:cxnSpLocks/>
              <a:stCxn id="224" idx="4"/>
              <a:endCxn id="227" idx="0"/>
            </p:cNvCxnSpPr>
            <p:nvPr/>
          </p:nvCxnSpPr>
          <p:spPr>
            <a:xfrm flipH="1">
              <a:off x="2136195" y="4024503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89D671A4-E6F2-8940-BF1C-6A96DF14BBB6}"/>
                </a:ext>
              </a:extLst>
            </p:cNvPr>
            <p:cNvCxnSpPr>
              <a:cxnSpLocks/>
              <a:stCxn id="227" idx="4"/>
              <a:endCxn id="215" idx="0"/>
            </p:cNvCxnSpPr>
            <p:nvPr/>
          </p:nvCxnSpPr>
          <p:spPr>
            <a:xfrm flipH="1">
              <a:off x="1821799" y="4450107"/>
              <a:ext cx="31439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1670CB41-2365-284E-871B-CB19A007A1E3}"/>
                </a:ext>
              </a:extLst>
            </p:cNvPr>
            <p:cNvCxnSpPr>
              <a:cxnSpLocks/>
              <a:stCxn id="227" idx="4"/>
              <a:endCxn id="229" idx="0"/>
            </p:cNvCxnSpPr>
            <p:nvPr/>
          </p:nvCxnSpPr>
          <p:spPr>
            <a:xfrm>
              <a:off x="2136195" y="4450107"/>
              <a:ext cx="26353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円/楕円 223">
              <a:extLst>
                <a:ext uri="{FF2B5EF4-FFF2-40B4-BE49-F238E27FC236}">
                  <a16:creationId xmlns:a16="http://schemas.microsoft.com/office/drawing/2014/main" id="{538685A0-A9F4-F845-9091-CFCE61AD7AF4}"/>
                </a:ext>
              </a:extLst>
            </p:cNvPr>
            <p:cNvSpPr/>
            <p:nvPr/>
          </p:nvSpPr>
          <p:spPr>
            <a:xfrm>
              <a:off x="2286593" y="364872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27" name="円/楕円 226">
              <a:extLst>
                <a:ext uri="{FF2B5EF4-FFF2-40B4-BE49-F238E27FC236}">
                  <a16:creationId xmlns:a16="http://schemas.microsoft.com/office/drawing/2014/main" id="{9F5E88AD-4A7C-8746-8785-6329EA30ACF4}"/>
                </a:ext>
              </a:extLst>
            </p:cNvPr>
            <p:cNvSpPr/>
            <p:nvPr/>
          </p:nvSpPr>
          <p:spPr>
            <a:xfrm>
              <a:off x="1944676" y="406958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9F9D03A4-53FC-9E46-A1A8-BEF4D01C693B}"/>
                </a:ext>
              </a:extLst>
            </p:cNvPr>
            <p:cNvCxnSpPr>
              <a:cxnSpLocks/>
              <a:stCxn id="224" idx="4"/>
              <a:endCxn id="214" idx="0"/>
            </p:cNvCxnSpPr>
            <p:nvPr/>
          </p:nvCxnSpPr>
          <p:spPr>
            <a:xfrm>
              <a:off x="2478112" y="4024503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円/楕円 228">
              <a:extLst>
                <a:ext uri="{FF2B5EF4-FFF2-40B4-BE49-F238E27FC236}">
                  <a16:creationId xmlns:a16="http://schemas.microsoft.com/office/drawing/2014/main" id="{EA50888D-1BE0-EB4F-A027-40272F63E2FA}"/>
                </a:ext>
              </a:extLst>
            </p:cNvPr>
            <p:cNvSpPr/>
            <p:nvPr/>
          </p:nvSpPr>
          <p:spPr>
            <a:xfrm>
              <a:off x="2208212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0" name="円/楕円 229">
              <a:extLst>
                <a:ext uri="{FF2B5EF4-FFF2-40B4-BE49-F238E27FC236}">
                  <a16:creationId xmlns:a16="http://schemas.microsoft.com/office/drawing/2014/main" id="{A2DF0A18-11E9-7240-83EA-BDE6A5DE6D50}"/>
                </a:ext>
              </a:extLst>
            </p:cNvPr>
            <p:cNvSpPr/>
            <p:nvPr/>
          </p:nvSpPr>
          <p:spPr>
            <a:xfrm>
              <a:off x="1284902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7040E0A-1F84-0848-9E49-D061DD1D0BC6}"/>
                </a:ext>
              </a:extLst>
            </p:cNvPr>
            <p:cNvCxnSpPr>
              <a:cxnSpLocks/>
              <a:stCxn id="215" idx="4"/>
              <a:endCxn id="230" idx="0"/>
            </p:cNvCxnSpPr>
            <p:nvPr/>
          </p:nvCxnSpPr>
          <p:spPr>
            <a:xfrm flipH="1">
              <a:off x="1476421" y="4933994"/>
              <a:ext cx="345378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90393CDD-5976-2F49-BEC5-62FB69CAC82E}"/>
                </a:ext>
              </a:extLst>
            </p:cNvPr>
            <p:cNvCxnSpPr>
              <a:cxnSpLocks/>
              <a:stCxn id="215" idx="4"/>
              <a:endCxn id="237" idx="0"/>
            </p:cNvCxnSpPr>
            <p:nvPr/>
          </p:nvCxnSpPr>
          <p:spPr>
            <a:xfrm>
              <a:off x="1821799" y="4933994"/>
              <a:ext cx="204940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円/楕円 236">
              <a:extLst>
                <a:ext uri="{FF2B5EF4-FFF2-40B4-BE49-F238E27FC236}">
                  <a16:creationId xmlns:a16="http://schemas.microsoft.com/office/drawing/2014/main" id="{69D1B080-2FD4-C44D-BDF5-70DC29E0407D}"/>
                </a:ext>
              </a:extLst>
            </p:cNvPr>
            <p:cNvSpPr/>
            <p:nvPr/>
          </p:nvSpPr>
          <p:spPr>
            <a:xfrm>
              <a:off x="1835220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241" name="グループ化 240">
            <a:extLst>
              <a:ext uri="{FF2B5EF4-FFF2-40B4-BE49-F238E27FC236}">
                <a16:creationId xmlns:a16="http://schemas.microsoft.com/office/drawing/2014/main" id="{18A3F5C8-BEE5-1F4C-8EF4-14D8F7A34EAC}"/>
              </a:ext>
            </a:extLst>
          </p:cNvPr>
          <p:cNvGrpSpPr/>
          <p:nvPr/>
        </p:nvGrpSpPr>
        <p:grpSpPr>
          <a:xfrm>
            <a:off x="8328306" y="3181449"/>
            <a:ext cx="1141036" cy="796616"/>
            <a:chOff x="3598629" y="3508111"/>
            <a:chExt cx="1845397" cy="1288367"/>
          </a:xfrm>
        </p:grpSpPr>
        <p:sp>
          <p:nvSpPr>
            <p:cNvPr id="265" name="円/楕円 264">
              <a:extLst>
                <a:ext uri="{FF2B5EF4-FFF2-40B4-BE49-F238E27FC236}">
                  <a16:creationId xmlns:a16="http://schemas.microsoft.com/office/drawing/2014/main" id="{F12694A9-ECEB-E94E-BC2F-DA009BDB6E73}"/>
                </a:ext>
              </a:extLst>
            </p:cNvPr>
            <p:cNvSpPr/>
            <p:nvPr/>
          </p:nvSpPr>
          <p:spPr>
            <a:xfrm>
              <a:off x="4522492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DB2DE76D-543E-D143-B817-84B977413D1D}"/>
                </a:ext>
              </a:extLst>
            </p:cNvPr>
            <p:cNvSpPr/>
            <p:nvPr/>
          </p:nvSpPr>
          <p:spPr>
            <a:xfrm>
              <a:off x="3960353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2" name="円/楕円 271">
              <a:extLst>
                <a:ext uri="{FF2B5EF4-FFF2-40B4-BE49-F238E27FC236}">
                  <a16:creationId xmlns:a16="http://schemas.microsoft.com/office/drawing/2014/main" id="{00AA4C37-AC04-EF47-BE94-CA3B0E656AAE}"/>
                </a:ext>
              </a:extLst>
            </p:cNvPr>
            <p:cNvSpPr/>
            <p:nvPr/>
          </p:nvSpPr>
          <p:spPr>
            <a:xfrm>
              <a:off x="3598629" y="442070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80" name="円/楕円 279">
              <a:extLst>
                <a:ext uri="{FF2B5EF4-FFF2-40B4-BE49-F238E27FC236}">
                  <a16:creationId xmlns:a16="http://schemas.microsoft.com/office/drawing/2014/main" id="{612D2EC4-7E25-BE48-AB46-8E60DC3C6502}"/>
                </a:ext>
              </a:extLst>
            </p:cNvPr>
            <p:cNvSpPr/>
            <p:nvPr/>
          </p:nvSpPr>
          <p:spPr>
            <a:xfrm>
              <a:off x="4300955" y="439342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BC1676D3-77FD-C34C-B82E-EA3A5D264EEB}"/>
                </a:ext>
              </a:extLst>
            </p:cNvPr>
            <p:cNvCxnSpPr>
              <a:cxnSpLocks/>
              <a:stCxn id="265" idx="4"/>
              <a:endCxn id="266" idx="0"/>
            </p:cNvCxnSpPr>
            <p:nvPr/>
          </p:nvCxnSpPr>
          <p:spPr>
            <a:xfrm flipH="1">
              <a:off x="4151872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C63D2F21-576D-3D41-A6DE-889151AFCE43}"/>
                </a:ext>
              </a:extLst>
            </p:cNvPr>
            <p:cNvCxnSpPr>
              <a:cxnSpLocks/>
              <a:stCxn id="265" idx="4"/>
              <a:endCxn id="290" idx="0"/>
            </p:cNvCxnSpPr>
            <p:nvPr/>
          </p:nvCxnSpPr>
          <p:spPr>
            <a:xfrm>
              <a:off x="4732798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FF641410-C716-CC47-81A1-3D2B41503FCE}"/>
                </a:ext>
              </a:extLst>
            </p:cNvPr>
            <p:cNvCxnSpPr>
              <a:cxnSpLocks/>
              <a:stCxn id="266" idx="4"/>
              <a:endCxn id="272" idx="0"/>
            </p:cNvCxnSpPr>
            <p:nvPr/>
          </p:nvCxnSpPr>
          <p:spPr>
            <a:xfrm flipH="1">
              <a:off x="3790148" y="434980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532D3F5E-BA38-0B4A-9485-600C53B24D70}"/>
                </a:ext>
              </a:extLst>
            </p:cNvPr>
            <p:cNvCxnSpPr>
              <a:cxnSpLocks/>
              <a:stCxn id="266" idx="4"/>
              <a:endCxn id="280" idx="0"/>
            </p:cNvCxnSpPr>
            <p:nvPr/>
          </p:nvCxnSpPr>
          <p:spPr>
            <a:xfrm>
              <a:off x="4151872" y="434980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円/楕円 289">
              <a:extLst>
                <a:ext uri="{FF2B5EF4-FFF2-40B4-BE49-F238E27FC236}">
                  <a16:creationId xmlns:a16="http://schemas.microsoft.com/office/drawing/2014/main" id="{9255DA71-0799-8945-A47C-33191BC3A575}"/>
                </a:ext>
              </a:extLst>
            </p:cNvPr>
            <p:cNvSpPr/>
            <p:nvPr/>
          </p:nvSpPr>
          <p:spPr>
            <a:xfrm>
              <a:off x="5060989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66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8E39108-4BED-B146-8AFC-0ED5AEEF1D9E}"/>
              </a:ext>
            </a:extLst>
          </p:cNvPr>
          <p:cNvGrpSpPr/>
          <p:nvPr/>
        </p:nvGrpSpPr>
        <p:grpSpPr>
          <a:xfrm>
            <a:off x="921488" y="2245098"/>
            <a:ext cx="2657397" cy="3116398"/>
            <a:chOff x="921488" y="2245098"/>
            <a:chExt cx="2657397" cy="3116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/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B1EFCAC-82B4-F043-A9BE-93AF93C40936}"/>
                </a:ext>
              </a:extLst>
            </p:cNvPr>
            <p:cNvSpPr/>
            <p:nvPr/>
          </p:nvSpPr>
          <p:spPr>
            <a:xfrm>
              <a:off x="1845351" y="291807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E94C8B9-F0BE-9548-9397-AC2A14306215}"/>
                </a:ext>
              </a:extLst>
            </p:cNvPr>
            <p:cNvSpPr/>
            <p:nvPr/>
          </p:nvSpPr>
          <p:spPr>
            <a:xfrm>
              <a:off x="1283212" y="338398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3FBC74EC-1824-A54F-97D1-E8FC34533A13}"/>
                </a:ext>
              </a:extLst>
            </p:cNvPr>
            <p:cNvSpPr/>
            <p:nvPr/>
          </p:nvSpPr>
          <p:spPr>
            <a:xfrm>
              <a:off x="2766676" y="38334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65FA5C60-154A-4E42-BA29-43ED35E4A253}"/>
                </a:ext>
              </a:extLst>
            </p:cNvPr>
            <p:cNvSpPr/>
            <p:nvPr/>
          </p:nvSpPr>
          <p:spPr>
            <a:xfrm>
              <a:off x="921488" y="38306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F27377CF-D0FD-E24A-A17F-B05AA03EC8FC}"/>
                </a:ext>
              </a:extLst>
            </p:cNvPr>
            <p:cNvSpPr/>
            <p:nvPr/>
          </p:nvSpPr>
          <p:spPr>
            <a:xfrm>
              <a:off x="1623814" y="380338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6CDA190-F1F4-DE48-98EC-1949AD831D6A}"/>
                </a:ext>
              </a:extLst>
            </p:cNvPr>
            <p:cNvSpPr/>
            <p:nvPr/>
          </p:nvSpPr>
          <p:spPr>
            <a:xfrm>
              <a:off x="1768664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1DF5FFE2-BDA9-1F45-A308-4AE82300BB0E}"/>
                </a:ext>
              </a:extLst>
            </p:cNvPr>
            <p:cNvSpPr/>
            <p:nvPr/>
          </p:nvSpPr>
          <p:spPr>
            <a:xfrm>
              <a:off x="3195848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6FC684-E069-E04E-90F5-1FF27B5FEC0E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 flipH="1">
              <a:off x="1474731" y="329269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3B0A531-A71E-B042-B121-6457B71B5C51}"/>
                </a:ext>
              </a:extLst>
            </p:cNvPr>
            <p:cNvCxnSpPr>
              <a:cxnSpLocks/>
              <a:stCxn id="25" idx="4"/>
              <a:endCxn id="69" idx="0"/>
            </p:cNvCxnSpPr>
            <p:nvPr/>
          </p:nvCxnSpPr>
          <p:spPr>
            <a:xfrm>
              <a:off x="2055657" y="329269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63CAB20-670A-B646-824A-A79F7BA4711D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 flipH="1">
              <a:off x="1113007" y="375976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6FE93FCA-32CD-7043-9C5C-9C67300956BF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>
              <a:off x="2958195" y="4209202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29FA69-E032-BA47-A813-89D00F7F77DE}"/>
                </a:ext>
              </a:extLst>
            </p:cNvPr>
            <p:cNvCxnSpPr>
              <a:cxnSpLocks/>
              <a:stCxn id="26" idx="4"/>
              <a:endCxn id="29" idx="0"/>
            </p:cNvCxnSpPr>
            <p:nvPr/>
          </p:nvCxnSpPr>
          <p:spPr>
            <a:xfrm>
              <a:off x="1474731" y="375976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01B0228-0525-2049-926A-BED97F9201D7}"/>
                </a:ext>
              </a:extLst>
            </p:cNvPr>
            <p:cNvCxnSpPr>
              <a:cxnSpLocks/>
              <a:stCxn id="69" idx="4"/>
              <a:endCxn id="95" idx="0"/>
            </p:cNvCxnSpPr>
            <p:nvPr/>
          </p:nvCxnSpPr>
          <p:spPr>
            <a:xfrm flipH="1">
              <a:off x="2233450" y="375976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B0164B6-332D-6643-AD51-0AFD3A987C15}"/>
                </a:ext>
              </a:extLst>
            </p:cNvPr>
            <p:cNvCxnSpPr>
              <a:cxnSpLocks/>
              <a:stCxn id="95" idx="4"/>
              <a:endCxn id="30" idx="0"/>
            </p:cNvCxnSpPr>
            <p:nvPr/>
          </p:nvCxnSpPr>
          <p:spPr>
            <a:xfrm flipH="1">
              <a:off x="1960183" y="4185369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A60E104B-206A-3649-8776-966B548A9BEA}"/>
                </a:ext>
              </a:extLst>
            </p:cNvPr>
            <p:cNvCxnSpPr>
              <a:cxnSpLocks/>
              <a:stCxn id="95" idx="4"/>
              <a:endCxn id="103" idx="0"/>
            </p:cNvCxnSpPr>
            <p:nvPr/>
          </p:nvCxnSpPr>
          <p:spPr>
            <a:xfrm>
              <a:off x="2233450" y="4185369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923B4058-F373-9C46-AC34-A6018FA800D9}"/>
                </a:ext>
              </a:extLst>
            </p:cNvPr>
            <p:cNvSpPr/>
            <p:nvPr/>
          </p:nvSpPr>
          <p:spPr>
            <a:xfrm>
              <a:off x="2383848" y="338399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87E0B607-F826-D44A-9664-A08C525CDA56}"/>
                </a:ext>
              </a:extLst>
            </p:cNvPr>
            <p:cNvSpPr/>
            <p:nvPr/>
          </p:nvSpPr>
          <p:spPr>
            <a:xfrm>
              <a:off x="2041931" y="380484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D6087DF-4FC1-6240-8351-720297D126A6}"/>
                </a:ext>
              </a:extLst>
            </p:cNvPr>
            <p:cNvCxnSpPr>
              <a:cxnSpLocks/>
              <a:stCxn id="69" idx="4"/>
              <a:endCxn id="27" idx="0"/>
            </p:cNvCxnSpPr>
            <p:nvPr/>
          </p:nvCxnSpPr>
          <p:spPr>
            <a:xfrm>
              <a:off x="2575367" y="375976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B4FF503B-99E7-7C44-B07D-B98D70E8FED5}"/>
                </a:ext>
              </a:extLst>
            </p:cNvPr>
            <p:cNvSpPr/>
            <p:nvPr/>
          </p:nvSpPr>
          <p:spPr>
            <a:xfrm>
              <a:off x="2242264" y="439762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FEAF5696-CD55-B64A-9F60-6C762E9CE579}"/>
                </a:ext>
              </a:extLst>
            </p:cNvPr>
            <p:cNvSpPr/>
            <p:nvPr/>
          </p:nvSpPr>
          <p:spPr>
            <a:xfrm>
              <a:off x="2678631" y="439852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13740CA-588E-5C4A-98EC-252274484A13}"/>
                </a:ext>
              </a:extLst>
            </p:cNvPr>
            <p:cNvCxnSpPr>
              <a:cxnSpLocks/>
              <a:stCxn id="27" idx="4"/>
              <a:endCxn id="107" idx="0"/>
            </p:cNvCxnSpPr>
            <p:nvPr/>
          </p:nvCxnSpPr>
          <p:spPr>
            <a:xfrm flipH="1">
              <a:off x="2870150" y="4209202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D4FD2D09-E17F-C04E-8CB6-F15EAB19A562}"/>
                </a:ext>
              </a:extLst>
            </p:cNvPr>
            <p:cNvSpPr/>
            <p:nvPr/>
          </p:nvSpPr>
          <p:spPr>
            <a:xfrm>
              <a:off x="2398844" y="498096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1C40BD1-FF6B-A647-9B53-31F46121EC2D}"/>
                </a:ext>
              </a:extLst>
            </p:cNvPr>
            <p:cNvCxnSpPr>
              <a:cxnSpLocks/>
              <a:stCxn id="107" idx="4"/>
              <a:endCxn id="154" idx="0"/>
            </p:cNvCxnSpPr>
            <p:nvPr/>
          </p:nvCxnSpPr>
          <p:spPr>
            <a:xfrm flipH="1">
              <a:off x="2590363" y="4779054"/>
              <a:ext cx="279787" cy="20191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1FFCBEC4-2322-1640-867A-5FFE71493B5C}"/>
                </a:ext>
              </a:extLst>
            </p:cNvPr>
            <p:cNvCxnSpPr>
              <a:cxnSpLocks/>
              <a:stCxn id="107" idx="4"/>
              <a:endCxn id="157" idx="0"/>
            </p:cNvCxnSpPr>
            <p:nvPr/>
          </p:nvCxnSpPr>
          <p:spPr>
            <a:xfrm>
              <a:off x="2870150" y="4779054"/>
              <a:ext cx="285449" cy="17790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4E77C4BB-ADEB-C844-A636-55768CFF65F7}"/>
                </a:ext>
              </a:extLst>
            </p:cNvPr>
            <p:cNvSpPr/>
            <p:nvPr/>
          </p:nvSpPr>
          <p:spPr>
            <a:xfrm>
              <a:off x="2964080" y="495695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BBD5C142-3D8D-734D-B787-B50110CADDE0}"/>
              </a:ext>
            </a:extLst>
          </p:cNvPr>
          <p:cNvGrpSpPr/>
          <p:nvPr/>
        </p:nvGrpSpPr>
        <p:grpSpPr>
          <a:xfrm>
            <a:off x="9404011" y="2237395"/>
            <a:ext cx="1866501" cy="3104157"/>
            <a:chOff x="1185957" y="2307802"/>
            <a:chExt cx="1866501" cy="3104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AFE5B175-1116-4E40-B5D4-FBD9D28A645A}"/>
                    </a:ext>
                  </a:extLst>
                </p:cNvPr>
                <p:cNvSpPr txBox="1"/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AFE5B175-1116-4E40-B5D4-FBD9D28A6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479A24D7-2C7B-C449-914D-F5F7007B37D9}"/>
                </a:ext>
              </a:extLst>
            </p:cNvPr>
            <p:cNvSpPr/>
            <p:nvPr/>
          </p:nvSpPr>
          <p:spPr>
            <a:xfrm>
              <a:off x="1748096" y="318280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0CA11497-2B60-E645-9424-547A302D0C3C}"/>
                </a:ext>
              </a:extLst>
            </p:cNvPr>
            <p:cNvSpPr/>
            <p:nvPr/>
          </p:nvSpPr>
          <p:spPr>
            <a:xfrm>
              <a:off x="1185957" y="36487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DE83190A-3CE9-3340-B02D-BEF5A46779D3}"/>
                </a:ext>
              </a:extLst>
            </p:cNvPr>
            <p:cNvSpPr/>
            <p:nvPr/>
          </p:nvSpPr>
          <p:spPr>
            <a:xfrm>
              <a:off x="2669421" y="409816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311E1F3F-1698-A044-9C2A-5CA01217EB32}"/>
                </a:ext>
              </a:extLst>
            </p:cNvPr>
            <p:cNvSpPr/>
            <p:nvPr/>
          </p:nvSpPr>
          <p:spPr>
            <a:xfrm>
              <a:off x="1630280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93DA934A-A177-774C-81C0-8F654871E411}"/>
                </a:ext>
              </a:extLst>
            </p:cNvPr>
            <p:cNvCxnSpPr>
              <a:cxnSpLocks/>
              <a:stCxn id="215" idx="4"/>
              <a:endCxn id="216" idx="0"/>
            </p:cNvCxnSpPr>
            <p:nvPr/>
          </p:nvCxnSpPr>
          <p:spPr>
            <a:xfrm flipH="1">
              <a:off x="1377476" y="3557433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3E603C42-49D3-2944-9FEA-836FE642E403}"/>
                </a:ext>
              </a:extLst>
            </p:cNvPr>
            <p:cNvCxnSpPr>
              <a:cxnSpLocks/>
              <a:stCxn id="215" idx="4"/>
              <a:endCxn id="229" idx="0"/>
            </p:cNvCxnSpPr>
            <p:nvPr/>
          </p:nvCxnSpPr>
          <p:spPr>
            <a:xfrm>
              <a:off x="1958402" y="355743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88E0CFC5-933C-F844-81E8-90AF1775F215}"/>
                </a:ext>
              </a:extLst>
            </p:cNvPr>
            <p:cNvCxnSpPr>
              <a:cxnSpLocks/>
              <a:stCxn id="229" idx="4"/>
              <a:endCxn id="230" idx="0"/>
            </p:cNvCxnSpPr>
            <p:nvPr/>
          </p:nvCxnSpPr>
          <p:spPr>
            <a:xfrm flipH="1">
              <a:off x="2136195" y="4024503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43E8377-B82A-7E4D-B2E1-6A65463098DB}"/>
                </a:ext>
              </a:extLst>
            </p:cNvPr>
            <p:cNvCxnSpPr>
              <a:cxnSpLocks/>
              <a:stCxn id="230" idx="4"/>
              <a:endCxn id="218" idx="0"/>
            </p:cNvCxnSpPr>
            <p:nvPr/>
          </p:nvCxnSpPr>
          <p:spPr>
            <a:xfrm flipH="1">
              <a:off x="1821799" y="4450107"/>
              <a:ext cx="31439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E03BB26C-1B80-864B-B9C7-F11631D8F883}"/>
                </a:ext>
              </a:extLst>
            </p:cNvPr>
            <p:cNvCxnSpPr>
              <a:cxnSpLocks/>
              <a:stCxn id="230" idx="4"/>
              <a:endCxn id="236" idx="0"/>
            </p:cNvCxnSpPr>
            <p:nvPr/>
          </p:nvCxnSpPr>
          <p:spPr>
            <a:xfrm>
              <a:off x="2136195" y="4450107"/>
              <a:ext cx="26353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円/楕円 228">
              <a:extLst>
                <a:ext uri="{FF2B5EF4-FFF2-40B4-BE49-F238E27FC236}">
                  <a16:creationId xmlns:a16="http://schemas.microsoft.com/office/drawing/2014/main" id="{20EF8A49-2BFF-B34C-8F1F-782B39E9E10B}"/>
                </a:ext>
              </a:extLst>
            </p:cNvPr>
            <p:cNvSpPr/>
            <p:nvPr/>
          </p:nvSpPr>
          <p:spPr>
            <a:xfrm>
              <a:off x="2286593" y="364872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0" name="円/楕円 229">
              <a:extLst>
                <a:ext uri="{FF2B5EF4-FFF2-40B4-BE49-F238E27FC236}">
                  <a16:creationId xmlns:a16="http://schemas.microsoft.com/office/drawing/2014/main" id="{09277177-6072-1342-9A3A-8A33332C6BA5}"/>
                </a:ext>
              </a:extLst>
            </p:cNvPr>
            <p:cNvSpPr/>
            <p:nvPr/>
          </p:nvSpPr>
          <p:spPr>
            <a:xfrm>
              <a:off x="1944676" y="406958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15744D95-8956-7A49-A082-989DC4A161A2}"/>
                </a:ext>
              </a:extLst>
            </p:cNvPr>
            <p:cNvCxnSpPr>
              <a:cxnSpLocks/>
              <a:stCxn id="229" idx="4"/>
              <a:endCxn id="217" idx="0"/>
            </p:cNvCxnSpPr>
            <p:nvPr/>
          </p:nvCxnSpPr>
          <p:spPr>
            <a:xfrm>
              <a:off x="2478112" y="4024503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円/楕円 235">
              <a:extLst>
                <a:ext uri="{FF2B5EF4-FFF2-40B4-BE49-F238E27FC236}">
                  <a16:creationId xmlns:a16="http://schemas.microsoft.com/office/drawing/2014/main" id="{7193D1A1-1D4B-BD4E-AACB-3E6497DD3C81}"/>
                </a:ext>
              </a:extLst>
            </p:cNvPr>
            <p:cNvSpPr/>
            <p:nvPr/>
          </p:nvSpPr>
          <p:spPr>
            <a:xfrm>
              <a:off x="2208212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7" name="円/楕円 236">
              <a:extLst>
                <a:ext uri="{FF2B5EF4-FFF2-40B4-BE49-F238E27FC236}">
                  <a16:creationId xmlns:a16="http://schemas.microsoft.com/office/drawing/2014/main" id="{0EB00F11-98A6-0141-8078-13EDE7AFA54B}"/>
                </a:ext>
              </a:extLst>
            </p:cNvPr>
            <p:cNvSpPr/>
            <p:nvPr/>
          </p:nvSpPr>
          <p:spPr>
            <a:xfrm>
              <a:off x="1284902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C54433F-7B41-094B-BA7C-2F766436CE64}"/>
                </a:ext>
              </a:extLst>
            </p:cNvPr>
            <p:cNvCxnSpPr>
              <a:cxnSpLocks/>
              <a:stCxn id="218" idx="4"/>
              <a:endCxn id="237" idx="0"/>
            </p:cNvCxnSpPr>
            <p:nvPr/>
          </p:nvCxnSpPr>
          <p:spPr>
            <a:xfrm flipH="1">
              <a:off x="1476421" y="4933994"/>
              <a:ext cx="345378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0889F60D-6FC2-2748-BA03-053FBD4E32FD}"/>
                </a:ext>
              </a:extLst>
            </p:cNvPr>
            <p:cNvCxnSpPr>
              <a:cxnSpLocks/>
              <a:stCxn id="218" idx="4"/>
              <a:endCxn id="266" idx="0"/>
            </p:cNvCxnSpPr>
            <p:nvPr/>
          </p:nvCxnSpPr>
          <p:spPr>
            <a:xfrm>
              <a:off x="1821799" y="4933994"/>
              <a:ext cx="204940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54A50F0A-B1FC-2244-96D6-DB85F2B6EB30}"/>
                </a:ext>
              </a:extLst>
            </p:cNvPr>
            <p:cNvSpPr/>
            <p:nvPr/>
          </p:nvSpPr>
          <p:spPr>
            <a:xfrm>
              <a:off x="1835220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21092AAE-C5A0-7F4E-A0E3-B9F1ED921CB0}"/>
              </a:ext>
            </a:extLst>
          </p:cNvPr>
          <p:cNvGrpSpPr/>
          <p:nvPr/>
        </p:nvGrpSpPr>
        <p:grpSpPr>
          <a:xfrm>
            <a:off x="4882871" y="3335131"/>
            <a:ext cx="904200" cy="531342"/>
            <a:chOff x="3598629" y="2313169"/>
            <a:chExt cx="1432333" cy="841693"/>
          </a:xfrm>
        </p:grpSpPr>
        <p:sp>
          <p:nvSpPr>
            <p:cNvPr id="371" name="円/楕円 370">
              <a:extLst>
                <a:ext uri="{FF2B5EF4-FFF2-40B4-BE49-F238E27FC236}">
                  <a16:creationId xmlns:a16="http://schemas.microsoft.com/office/drawing/2014/main" id="{8181D069-F92F-7040-B731-BB1866949303}"/>
                </a:ext>
              </a:extLst>
            </p:cNvPr>
            <p:cNvSpPr/>
            <p:nvPr/>
          </p:nvSpPr>
          <p:spPr>
            <a:xfrm>
              <a:off x="4109428" y="231316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72" name="円/楕円 371">
              <a:extLst>
                <a:ext uri="{FF2B5EF4-FFF2-40B4-BE49-F238E27FC236}">
                  <a16:creationId xmlns:a16="http://schemas.microsoft.com/office/drawing/2014/main" id="{F554390F-833C-5E4C-BDA2-434A80DCFD50}"/>
                </a:ext>
              </a:extLst>
            </p:cNvPr>
            <p:cNvSpPr/>
            <p:nvPr/>
          </p:nvSpPr>
          <p:spPr>
            <a:xfrm>
              <a:off x="3598629" y="276251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73" name="直線コネクタ 372">
              <a:extLst>
                <a:ext uri="{FF2B5EF4-FFF2-40B4-BE49-F238E27FC236}">
                  <a16:creationId xmlns:a16="http://schemas.microsoft.com/office/drawing/2014/main" id="{69014DE6-5CA0-CA4C-A6F7-C245F074F178}"/>
                </a:ext>
              </a:extLst>
            </p:cNvPr>
            <p:cNvCxnSpPr>
              <a:cxnSpLocks/>
              <a:stCxn id="371" idx="4"/>
              <a:endCxn id="372" idx="0"/>
            </p:cNvCxnSpPr>
            <p:nvPr/>
          </p:nvCxnSpPr>
          <p:spPr>
            <a:xfrm flipH="1">
              <a:off x="3790148" y="2687793"/>
              <a:ext cx="529586" cy="747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3108D135-2E04-594C-9689-9B54B5BFB5FF}"/>
                </a:ext>
              </a:extLst>
            </p:cNvPr>
            <p:cNvCxnSpPr>
              <a:cxnSpLocks/>
              <a:stCxn id="371" idx="4"/>
              <a:endCxn id="375" idx="0"/>
            </p:cNvCxnSpPr>
            <p:nvPr/>
          </p:nvCxnSpPr>
          <p:spPr>
            <a:xfrm>
              <a:off x="4319734" y="268779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円/楕円 374">
              <a:extLst>
                <a:ext uri="{FF2B5EF4-FFF2-40B4-BE49-F238E27FC236}">
                  <a16:creationId xmlns:a16="http://schemas.microsoft.com/office/drawing/2014/main" id="{98FE1A16-322E-B44B-99CD-DFA3C906A450}"/>
                </a:ext>
              </a:extLst>
            </p:cNvPr>
            <p:cNvSpPr/>
            <p:nvPr/>
          </p:nvSpPr>
          <p:spPr>
            <a:xfrm>
              <a:off x="4647925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91220EEC-2ACB-5446-A8F4-40E71995CC6A}"/>
              </a:ext>
            </a:extLst>
          </p:cNvPr>
          <p:cNvGrpSpPr/>
          <p:nvPr/>
        </p:nvGrpSpPr>
        <p:grpSpPr>
          <a:xfrm>
            <a:off x="6600936" y="3292257"/>
            <a:ext cx="791100" cy="599467"/>
            <a:chOff x="5175042" y="2332413"/>
            <a:chExt cx="1085363" cy="822449"/>
          </a:xfrm>
        </p:grpSpPr>
        <p:sp>
          <p:nvSpPr>
            <p:cNvPr id="377" name="円/楕円 376">
              <a:extLst>
                <a:ext uri="{FF2B5EF4-FFF2-40B4-BE49-F238E27FC236}">
                  <a16:creationId xmlns:a16="http://schemas.microsoft.com/office/drawing/2014/main" id="{1C38ED29-BB52-E747-A7B8-8699ECD8D5F3}"/>
                </a:ext>
              </a:extLst>
            </p:cNvPr>
            <p:cNvSpPr/>
            <p:nvPr/>
          </p:nvSpPr>
          <p:spPr>
            <a:xfrm>
              <a:off x="5536766" y="2332413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78" name="円/楕円 377">
              <a:extLst>
                <a:ext uri="{FF2B5EF4-FFF2-40B4-BE49-F238E27FC236}">
                  <a16:creationId xmlns:a16="http://schemas.microsoft.com/office/drawing/2014/main" id="{E3606D93-739C-5F48-8DED-3B6F6B953569}"/>
                </a:ext>
              </a:extLst>
            </p:cNvPr>
            <p:cNvSpPr/>
            <p:nvPr/>
          </p:nvSpPr>
          <p:spPr>
            <a:xfrm>
              <a:off x="5175042" y="277908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79" name="円/楕円 378">
              <a:extLst>
                <a:ext uri="{FF2B5EF4-FFF2-40B4-BE49-F238E27FC236}">
                  <a16:creationId xmlns:a16="http://schemas.microsoft.com/office/drawing/2014/main" id="{B63A243A-D0B3-394B-BC13-0FB8335C38CC}"/>
                </a:ext>
              </a:extLst>
            </p:cNvPr>
            <p:cNvSpPr/>
            <p:nvPr/>
          </p:nvSpPr>
          <p:spPr>
            <a:xfrm>
              <a:off x="5877368" y="275181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4DF15D2A-C89E-C044-816B-7A8E78CF1CEE}"/>
                </a:ext>
              </a:extLst>
            </p:cNvPr>
            <p:cNvCxnSpPr>
              <a:cxnSpLocks/>
              <a:stCxn id="377" idx="4"/>
              <a:endCxn id="378" idx="0"/>
            </p:cNvCxnSpPr>
            <p:nvPr/>
          </p:nvCxnSpPr>
          <p:spPr>
            <a:xfrm flipH="1">
              <a:off x="5366561" y="2708187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>
              <a:extLst>
                <a:ext uri="{FF2B5EF4-FFF2-40B4-BE49-F238E27FC236}">
                  <a16:creationId xmlns:a16="http://schemas.microsoft.com/office/drawing/2014/main" id="{A1E5109C-535A-AA44-991B-09BBD38833CA}"/>
                </a:ext>
              </a:extLst>
            </p:cNvPr>
            <p:cNvCxnSpPr>
              <a:cxnSpLocks/>
              <a:stCxn id="377" idx="4"/>
              <a:endCxn id="379" idx="0"/>
            </p:cNvCxnSpPr>
            <p:nvPr/>
          </p:nvCxnSpPr>
          <p:spPr>
            <a:xfrm>
              <a:off x="5728285" y="2708187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98F5D0E7-BEB5-3D44-BAC6-564EEAF1F786}"/>
              </a:ext>
            </a:extLst>
          </p:cNvPr>
          <p:cNvGrpSpPr/>
          <p:nvPr/>
        </p:nvGrpSpPr>
        <p:grpSpPr>
          <a:xfrm>
            <a:off x="4709702" y="4158479"/>
            <a:ext cx="1300970" cy="899931"/>
            <a:chOff x="5518284" y="3508111"/>
            <a:chExt cx="1866501" cy="1291130"/>
          </a:xfrm>
        </p:grpSpPr>
        <p:sp>
          <p:nvSpPr>
            <p:cNvPr id="383" name="円/楕円 382">
              <a:extLst>
                <a:ext uri="{FF2B5EF4-FFF2-40B4-BE49-F238E27FC236}">
                  <a16:creationId xmlns:a16="http://schemas.microsoft.com/office/drawing/2014/main" id="{FC319968-95F4-F846-ADCC-93C004E39A65}"/>
                </a:ext>
              </a:extLst>
            </p:cNvPr>
            <p:cNvSpPr/>
            <p:nvPr/>
          </p:nvSpPr>
          <p:spPr>
            <a:xfrm>
              <a:off x="6080423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84" name="円/楕円 383">
              <a:extLst>
                <a:ext uri="{FF2B5EF4-FFF2-40B4-BE49-F238E27FC236}">
                  <a16:creationId xmlns:a16="http://schemas.microsoft.com/office/drawing/2014/main" id="{5C32E7DB-ECA4-C141-8AC0-0E5B1F4C0B51}"/>
                </a:ext>
              </a:extLst>
            </p:cNvPr>
            <p:cNvSpPr/>
            <p:nvPr/>
          </p:nvSpPr>
          <p:spPr>
            <a:xfrm>
              <a:off x="5518284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85" name="円/楕円 384">
              <a:extLst>
                <a:ext uri="{FF2B5EF4-FFF2-40B4-BE49-F238E27FC236}">
                  <a16:creationId xmlns:a16="http://schemas.microsoft.com/office/drawing/2014/main" id="{10DC07D5-ED1C-9945-986C-DCE8521047F0}"/>
                </a:ext>
              </a:extLst>
            </p:cNvPr>
            <p:cNvSpPr/>
            <p:nvPr/>
          </p:nvSpPr>
          <p:spPr>
            <a:xfrm>
              <a:off x="7001748" y="442346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86" name="直線コネクタ 385">
              <a:extLst>
                <a:ext uri="{FF2B5EF4-FFF2-40B4-BE49-F238E27FC236}">
                  <a16:creationId xmlns:a16="http://schemas.microsoft.com/office/drawing/2014/main" id="{89B64D8F-205E-7449-8DC5-CA3A326500B6}"/>
                </a:ext>
              </a:extLst>
            </p:cNvPr>
            <p:cNvCxnSpPr>
              <a:cxnSpLocks/>
              <a:stCxn id="383" idx="4"/>
              <a:endCxn id="384" idx="0"/>
            </p:cNvCxnSpPr>
            <p:nvPr/>
          </p:nvCxnSpPr>
          <p:spPr>
            <a:xfrm flipH="1">
              <a:off x="5709803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コネクタ 386">
              <a:extLst>
                <a:ext uri="{FF2B5EF4-FFF2-40B4-BE49-F238E27FC236}">
                  <a16:creationId xmlns:a16="http://schemas.microsoft.com/office/drawing/2014/main" id="{AAB80742-776D-1240-9284-360C2B7FE1CA}"/>
                </a:ext>
              </a:extLst>
            </p:cNvPr>
            <p:cNvCxnSpPr>
              <a:cxnSpLocks/>
              <a:stCxn id="383" idx="4"/>
              <a:endCxn id="389" idx="0"/>
            </p:cNvCxnSpPr>
            <p:nvPr/>
          </p:nvCxnSpPr>
          <p:spPr>
            <a:xfrm>
              <a:off x="6290729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>
              <a:extLst>
                <a:ext uri="{FF2B5EF4-FFF2-40B4-BE49-F238E27FC236}">
                  <a16:creationId xmlns:a16="http://schemas.microsoft.com/office/drawing/2014/main" id="{14260636-E907-B544-A525-6FD2C4453604}"/>
                </a:ext>
              </a:extLst>
            </p:cNvPr>
            <p:cNvCxnSpPr>
              <a:cxnSpLocks/>
              <a:stCxn id="389" idx="4"/>
              <a:endCxn id="390" idx="0"/>
            </p:cNvCxnSpPr>
            <p:nvPr/>
          </p:nvCxnSpPr>
          <p:spPr>
            <a:xfrm flipH="1">
              <a:off x="6468522" y="434980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円/楕円 388">
              <a:extLst>
                <a:ext uri="{FF2B5EF4-FFF2-40B4-BE49-F238E27FC236}">
                  <a16:creationId xmlns:a16="http://schemas.microsoft.com/office/drawing/2014/main" id="{5FF086EB-F61C-F749-ABEF-BC8701F18519}"/>
                </a:ext>
              </a:extLst>
            </p:cNvPr>
            <p:cNvSpPr/>
            <p:nvPr/>
          </p:nvSpPr>
          <p:spPr>
            <a:xfrm>
              <a:off x="6618920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90" name="円/楕円 389">
              <a:extLst>
                <a:ext uri="{FF2B5EF4-FFF2-40B4-BE49-F238E27FC236}">
                  <a16:creationId xmlns:a16="http://schemas.microsoft.com/office/drawing/2014/main" id="{07432FBC-30D9-A340-A081-2F0E5837A3C8}"/>
                </a:ext>
              </a:extLst>
            </p:cNvPr>
            <p:cNvSpPr/>
            <p:nvPr/>
          </p:nvSpPr>
          <p:spPr>
            <a:xfrm>
              <a:off x="6277003" y="439488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91" name="直線コネクタ 390">
              <a:extLst>
                <a:ext uri="{FF2B5EF4-FFF2-40B4-BE49-F238E27FC236}">
                  <a16:creationId xmlns:a16="http://schemas.microsoft.com/office/drawing/2014/main" id="{F3A8699B-5D27-084C-88B9-EA2DD5782149}"/>
                </a:ext>
              </a:extLst>
            </p:cNvPr>
            <p:cNvCxnSpPr>
              <a:cxnSpLocks/>
              <a:stCxn id="389" idx="4"/>
              <a:endCxn id="385" idx="0"/>
            </p:cNvCxnSpPr>
            <p:nvPr/>
          </p:nvCxnSpPr>
          <p:spPr>
            <a:xfrm>
              <a:off x="6810439" y="434980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B708CC40-8156-EC47-9CCD-122C2E2DA203}"/>
              </a:ext>
            </a:extLst>
          </p:cNvPr>
          <p:cNvCxnSpPr>
            <a:cxnSpLocks/>
          </p:cNvCxnSpPr>
          <p:nvPr/>
        </p:nvCxnSpPr>
        <p:spPr>
          <a:xfrm>
            <a:off x="6224024" y="3134922"/>
            <a:ext cx="0" cy="226976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42BB7EAD-693D-5743-98E6-0C889B079BE2}"/>
              </a:ext>
            </a:extLst>
          </p:cNvPr>
          <p:cNvCxnSpPr>
            <a:cxnSpLocks/>
          </p:cNvCxnSpPr>
          <p:nvPr/>
        </p:nvCxnSpPr>
        <p:spPr>
          <a:xfrm flipH="1">
            <a:off x="4457980" y="4065792"/>
            <a:ext cx="340832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グループ化 393">
            <a:extLst>
              <a:ext uri="{FF2B5EF4-FFF2-40B4-BE49-F238E27FC236}">
                <a16:creationId xmlns:a16="http://schemas.microsoft.com/office/drawing/2014/main" id="{25D06CB1-13B5-B143-89D1-739DB4CB27C0}"/>
              </a:ext>
            </a:extLst>
          </p:cNvPr>
          <p:cNvGrpSpPr/>
          <p:nvPr/>
        </p:nvGrpSpPr>
        <p:grpSpPr>
          <a:xfrm>
            <a:off x="6452294" y="4206438"/>
            <a:ext cx="1141036" cy="796616"/>
            <a:chOff x="3598629" y="3508111"/>
            <a:chExt cx="1845397" cy="1288367"/>
          </a:xfrm>
        </p:grpSpPr>
        <p:sp>
          <p:nvSpPr>
            <p:cNvPr id="395" name="円/楕円 394">
              <a:extLst>
                <a:ext uri="{FF2B5EF4-FFF2-40B4-BE49-F238E27FC236}">
                  <a16:creationId xmlns:a16="http://schemas.microsoft.com/office/drawing/2014/main" id="{A4DCE96F-E349-F442-8B18-155718C41F67}"/>
                </a:ext>
              </a:extLst>
            </p:cNvPr>
            <p:cNvSpPr/>
            <p:nvPr/>
          </p:nvSpPr>
          <p:spPr>
            <a:xfrm>
              <a:off x="4522492" y="350811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96" name="円/楕円 395">
              <a:extLst>
                <a:ext uri="{FF2B5EF4-FFF2-40B4-BE49-F238E27FC236}">
                  <a16:creationId xmlns:a16="http://schemas.microsoft.com/office/drawing/2014/main" id="{2FD1BF19-092B-FC46-B67A-CFB59C524944}"/>
                </a:ext>
              </a:extLst>
            </p:cNvPr>
            <p:cNvSpPr/>
            <p:nvPr/>
          </p:nvSpPr>
          <p:spPr>
            <a:xfrm>
              <a:off x="3960353" y="397402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97" name="円/楕円 396">
              <a:extLst>
                <a:ext uri="{FF2B5EF4-FFF2-40B4-BE49-F238E27FC236}">
                  <a16:creationId xmlns:a16="http://schemas.microsoft.com/office/drawing/2014/main" id="{7EBB7A17-886F-074E-9EA1-8B6CFDCA28DC}"/>
                </a:ext>
              </a:extLst>
            </p:cNvPr>
            <p:cNvSpPr/>
            <p:nvPr/>
          </p:nvSpPr>
          <p:spPr>
            <a:xfrm>
              <a:off x="3598629" y="442070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98" name="円/楕円 397">
              <a:extLst>
                <a:ext uri="{FF2B5EF4-FFF2-40B4-BE49-F238E27FC236}">
                  <a16:creationId xmlns:a16="http://schemas.microsoft.com/office/drawing/2014/main" id="{93782970-9AC7-084F-8F0E-B2E687B1BBEA}"/>
                </a:ext>
              </a:extLst>
            </p:cNvPr>
            <p:cNvSpPr/>
            <p:nvPr/>
          </p:nvSpPr>
          <p:spPr>
            <a:xfrm>
              <a:off x="4300955" y="439342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99" name="直線コネクタ 398">
              <a:extLst>
                <a:ext uri="{FF2B5EF4-FFF2-40B4-BE49-F238E27FC236}">
                  <a16:creationId xmlns:a16="http://schemas.microsoft.com/office/drawing/2014/main" id="{2782CD60-2295-ED4C-B7ED-B68464E6D97F}"/>
                </a:ext>
              </a:extLst>
            </p:cNvPr>
            <p:cNvCxnSpPr>
              <a:cxnSpLocks/>
              <a:stCxn id="395" idx="4"/>
              <a:endCxn id="396" idx="0"/>
            </p:cNvCxnSpPr>
            <p:nvPr/>
          </p:nvCxnSpPr>
          <p:spPr>
            <a:xfrm flipH="1">
              <a:off x="4151872" y="388273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コネクタ 399">
              <a:extLst>
                <a:ext uri="{FF2B5EF4-FFF2-40B4-BE49-F238E27FC236}">
                  <a16:creationId xmlns:a16="http://schemas.microsoft.com/office/drawing/2014/main" id="{B72694AD-7FC9-E644-9F42-7A487478D2C9}"/>
                </a:ext>
              </a:extLst>
            </p:cNvPr>
            <p:cNvCxnSpPr>
              <a:cxnSpLocks/>
              <a:stCxn id="395" idx="4"/>
              <a:endCxn id="403" idx="0"/>
            </p:cNvCxnSpPr>
            <p:nvPr/>
          </p:nvCxnSpPr>
          <p:spPr>
            <a:xfrm>
              <a:off x="4732798" y="388273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コネクタ 400">
              <a:extLst>
                <a:ext uri="{FF2B5EF4-FFF2-40B4-BE49-F238E27FC236}">
                  <a16:creationId xmlns:a16="http://schemas.microsoft.com/office/drawing/2014/main" id="{0197D2E6-63DA-5347-8821-0FDE484BD15F}"/>
                </a:ext>
              </a:extLst>
            </p:cNvPr>
            <p:cNvCxnSpPr>
              <a:cxnSpLocks/>
              <a:stCxn id="396" idx="4"/>
              <a:endCxn id="397" idx="0"/>
            </p:cNvCxnSpPr>
            <p:nvPr/>
          </p:nvCxnSpPr>
          <p:spPr>
            <a:xfrm flipH="1">
              <a:off x="3790148" y="434980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9E173214-50FF-C547-B4C4-15FCD6730A46}"/>
                </a:ext>
              </a:extLst>
            </p:cNvPr>
            <p:cNvCxnSpPr>
              <a:cxnSpLocks/>
              <a:stCxn id="396" idx="4"/>
              <a:endCxn id="398" idx="0"/>
            </p:cNvCxnSpPr>
            <p:nvPr/>
          </p:nvCxnSpPr>
          <p:spPr>
            <a:xfrm>
              <a:off x="4151872" y="434980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円/楕円 402">
              <a:extLst>
                <a:ext uri="{FF2B5EF4-FFF2-40B4-BE49-F238E27FC236}">
                  <a16:creationId xmlns:a16="http://schemas.microsoft.com/office/drawing/2014/main" id="{DCDBFAE9-8BC8-A34E-9DE3-E0D94189CAF4}"/>
                </a:ext>
              </a:extLst>
            </p:cNvPr>
            <p:cNvSpPr/>
            <p:nvPr/>
          </p:nvSpPr>
          <p:spPr>
            <a:xfrm>
              <a:off x="5060989" y="397403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sp>
        <p:nvSpPr>
          <p:cNvPr id="404" name="Google Shape;66;p15">
            <a:extLst>
              <a:ext uri="{FF2B5EF4-FFF2-40B4-BE49-F238E27FC236}">
                <a16:creationId xmlns:a16="http://schemas.microsoft.com/office/drawing/2014/main" id="{CC6B2ED8-2F9F-8642-B075-EDC1510ED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0610" y="1895360"/>
            <a:ext cx="2826828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共通する部分木</a:t>
            </a:r>
            <a:endParaRPr lang="en-US" altLang="ja-JP" sz="28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406" name="Google Shape;206;p30">
            <a:extLst>
              <a:ext uri="{FF2B5EF4-FFF2-40B4-BE49-F238E27FC236}">
                <a16:creationId xmlns:a16="http://schemas.microsoft.com/office/drawing/2014/main" id="{AE23D107-0AD9-344D-984D-C64C4FFE0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8" y="477033"/>
            <a:ext cx="2735901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216000" rIns="121900" bIns="122400" anchor="t" anchorCtr="0">
            <a:noAutofit/>
          </a:bodyPr>
          <a:lstStyle/>
          <a:p>
            <a:r>
              <a:rPr lang="ja-JP" altLang="en-US" sz="32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部分木の抽出</a:t>
            </a:r>
            <a:endParaRPr sz="32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181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8E39108-4BED-B146-8AFC-0ED5AEEF1D9E}"/>
              </a:ext>
            </a:extLst>
          </p:cNvPr>
          <p:cNvGrpSpPr/>
          <p:nvPr/>
        </p:nvGrpSpPr>
        <p:grpSpPr>
          <a:xfrm>
            <a:off x="921488" y="2245098"/>
            <a:ext cx="2657397" cy="3116398"/>
            <a:chOff x="921488" y="2245098"/>
            <a:chExt cx="2657397" cy="3116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/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CFA9CB40-BFE7-A442-8422-B6B5797EF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333" y="2245098"/>
                  <a:ext cx="64353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B1EFCAC-82B4-F043-A9BE-93AF93C40936}"/>
                </a:ext>
              </a:extLst>
            </p:cNvPr>
            <p:cNvSpPr/>
            <p:nvPr/>
          </p:nvSpPr>
          <p:spPr>
            <a:xfrm>
              <a:off x="1845351" y="2918071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E94C8B9-F0BE-9548-9397-AC2A14306215}"/>
                </a:ext>
              </a:extLst>
            </p:cNvPr>
            <p:cNvSpPr/>
            <p:nvPr/>
          </p:nvSpPr>
          <p:spPr>
            <a:xfrm>
              <a:off x="1283212" y="3383989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3FBC74EC-1824-A54F-97D1-E8FC34533A13}"/>
                </a:ext>
              </a:extLst>
            </p:cNvPr>
            <p:cNvSpPr/>
            <p:nvPr/>
          </p:nvSpPr>
          <p:spPr>
            <a:xfrm>
              <a:off x="2766676" y="38334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65FA5C60-154A-4E42-BA29-43ED35E4A253}"/>
                </a:ext>
              </a:extLst>
            </p:cNvPr>
            <p:cNvSpPr/>
            <p:nvPr/>
          </p:nvSpPr>
          <p:spPr>
            <a:xfrm>
              <a:off x="921488" y="3830664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F27377CF-D0FD-E24A-A17F-B05AA03EC8FC}"/>
                </a:ext>
              </a:extLst>
            </p:cNvPr>
            <p:cNvSpPr/>
            <p:nvPr/>
          </p:nvSpPr>
          <p:spPr>
            <a:xfrm>
              <a:off x="1623814" y="3803386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6CDA190-F1F4-DE48-98EC-1949AD831D6A}"/>
                </a:ext>
              </a:extLst>
            </p:cNvPr>
            <p:cNvSpPr/>
            <p:nvPr/>
          </p:nvSpPr>
          <p:spPr>
            <a:xfrm>
              <a:off x="1768664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1DF5FFE2-BDA9-1F45-A308-4AE82300BB0E}"/>
                </a:ext>
              </a:extLst>
            </p:cNvPr>
            <p:cNvSpPr/>
            <p:nvPr/>
          </p:nvSpPr>
          <p:spPr>
            <a:xfrm>
              <a:off x="3195848" y="439208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6FC684-E069-E04E-90F5-1FF27B5FEC0E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 flipH="1">
              <a:off x="1474731" y="3292695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3B0A531-A71E-B042-B121-6457B71B5C51}"/>
                </a:ext>
              </a:extLst>
            </p:cNvPr>
            <p:cNvCxnSpPr>
              <a:cxnSpLocks/>
              <a:stCxn id="25" idx="4"/>
              <a:endCxn id="69" idx="0"/>
            </p:cNvCxnSpPr>
            <p:nvPr/>
          </p:nvCxnSpPr>
          <p:spPr>
            <a:xfrm>
              <a:off x="2055657" y="3292695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63CAB20-670A-B646-824A-A79F7BA4711D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 flipH="1">
              <a:off x="1113007" y="3759763"/>
              <a:ext cx="361724" cy="70901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6FE93FCA-32CD-7043-9C5C-9C67300956BF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>
              <a:off x="2958195" y="4209202"/>
              <a:ext cx="429172" cy="18288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29FA69-E032-BA47-A813-89D00F7F77DE}"/>
                </a:ext>
              </a:extLst>
            </p:cNvPr>
            <p:cNvCxnSpPr>
              <a:cxnSpLocks/>
              <a:stCxn id="26" idx="4"/>
              <a:endCxn id="29" idx="0"/>
            </p:cNvCxnSpPr>
            <p:nvPr/>
          </p:nvCxnSpPr>
          <p:spPr>
            <a:xfrm>
              <a:off x="1474731" y="3759763"/>
              <a:ext cx="340602" cy="4362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01B0228-0525-2049-926A-BED97F9201D7}"/>
                </a:ext>
              </a:extLst>
            </p:cNvPr>
            <p:cNvCxnSpPr>
              <a:cxnSpLocks/>
              <a:stCxn id="69" idx="4"/>
              <a:endCxn id="95" idx="0"/>
            </p:cNvCxnSpPr>
            <p:nvPr/>
          </p:nvCxnSpPr>
          <p:spPr>
            <a:xfrm flipH="1">
              <a:off x="2233450" y="3759765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B0164B6-332D-6643-AD51-0AFD3A987C15}"/>
                </a:ext>
              </a:extLst>
            </p:cNvPr>
            <p:cNvCxnSpPr>
              <a:cxnSpLocks/>
              <a:stCxn id="95" idx="4"/>
              <a:endCxn id="30" idx="0"/>
            </p:cNvCxnSpPr>
            <p:nvPr/>
          </p:nvCxnSpPr>
          <p:spPr>
            <a:xfrm flipH="1">
              <a:off x="1960183" y="4185369"/>
              <a:ext cx="273267" cy="20672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A60E104B-206A-3649-8776-966B548A9BEA}"/>
                </a:ext>
              </a:extLst>
            </p:cNvPr>
            <p:cNvCxnSpPr>
              <a:cxnSpLocks/>
              <a:stCxn id="95" idx="4"/>
              <a:endCxn id="103" idx="0"/>
            </p:cNvCxnSpPr>
            <p:nvPr/>
          </p:nvCxnSpPr>
          <p:spPr>
            <a:xfrm>
              <a:off x="2233450" y="4185369"/>
              <a:ext cx="200333" cy="2122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923B4058-F373-9C46-AC34-A6018FA800D9}"/>
                </a:ext>
              </a:extLst>
            </p:cNvPr>
            <p:cNvSpPr/>
            <p:nvPr/>
          </p:nvSpPr>
          <p:spPr>
            <a:xfrm>
              <a:off x="2383848" y="3383990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87E0B607-F826-D44A-9664-A08C525CDA56}"/>
                </a:ext>
              </a:extLst>
            </p:cNvPr>
            <p:cNvSpPr/>
            <p:nvPr/>
          </p:nvSpPr>
          <p:spPr>
            <a:xfrm>
              <a:off x="2041931" y="380484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D6087DF-4FC1-6240-8351-720297D126A6}"/>
                </a:ext>
              </a:extLst>
            </p:cNvPr>
            <p:cNvCxnSpPr>
              <a:cxnSpLocks/>
              <a:stCxn id="69" idx="4"/>
              <a:endCxn id="27" idx="0"/>
            </p:cNvCxnSpPr>
            <p:nvPr/>
          </p:nvCxnSpPr>
          <p:spPr>
            <a:xfrm>
              <a:off x="2575367" y="3759765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B4FF503B-99E7-7C44-B07D-B98D70E8FED5}"/>
                </a:ext>
              </a:extLst>
            </p:cNvPr>
            <p:cNvSpPr/>
            <p:nvPr/>
          </p:nvSpPr>
          <p:spPr>
            <a:xfrm>
              <a:off x="2242264" y="439762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8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FEAF5696-CD55-B64A-9F60-6C762E9CE579}"/>
                </a:ext>
              </a:extLst>
            </p:cNvPr>
            <p:cNvSpPr/>
            <p:nvPr/>
          </p:nvSpPr>
          <p:spPr>
            <a:xfrm>
              <a:off x="2678631" y="439852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13740CA-588E-5C4A-98EC-252274484A13}"/>
                </a:ext>
              </a:extLst>
            </p:cNvPr>
            <p:cNvCxnSpPr>
              <a:cxnSpLocks/>
              <a:stCxn id="27" idx="4"/>
              <a:endCxn id="107" idx="0"/>
            </p:cNvCxnSpPr>
            <p:nvPr/>
          </p:nvCxnSpPr>
          <p:spPr>
            <a:xfrm flipH="1">
              <a:off x="2870150" y="4209202"/>
              <a:ext cx="88045" cy="1893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D4FD2D09-E17F-C04E-8CB6-F15EAB19A562}"/>
                </a:ext>
              </a:extLst>
            </p:cNvPr>
            <p:cNvSpPr/>
            <p:nvPr/>
          </p:nvSpPr>
          <p:spPr>
            <a:xfrm>
              <a:off x="2398844" y="4980969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1C40BD1-FF6B-A647-9B53-31F46121EC2D}"/>
                </a:ext>
              </a:extLst>
            </p:cNvPr>
            <p:cNvCxnSpPr>
              <a:cxnSpLocks/>
              <a:stCxn id="107" idx="4"/>
              <a:endCxn id="154" idx="0"/>
            </p:cNvCxnSpPr>
            <p:nvPr/>
          </p:nvCxnSpPr>
          <p:spPr>
            <a:xfrm flipH="1">
              <a:off x="2590363" y="4779054"/>
              <a:ext cx="279787" cy="20191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1FFCBEC4-2322-1640-867A-5FFE71493B5C}"/>
                </a:ext>
              </a:extLst>
            </p:cNvPr>
            <p:cNvCxnSpPr>
              <a:cxnSpLocks/>
              <a:stCxn id="107" idx="4"/>
              <a:endCxn id="157" idx="0"/>
            </p:cNvCxnSpPr>
            <p:nvPr/>
          </p:nvCxnSpPr>
          <p:spPr>
            <a:xfrm>
              <a:off x="2870150" y="4779054"/>
              <a:ext cx="285449" cy="17790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4E77C4BB-ADEB-C844-A636-55768CFF65F7}"/>
                </a:ext>
              </a:extLst>
            </p:cNvPr>
            <p:cNvSpPr/>
            <p:nvPr/>
          </p:nvSpPr>
          <p:spPr>
            <a:xfrm>
              <a:off x="2964080" y="4956958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BBD5C142-3D8D-734D-B787-B50110CADDE0}"/>
              </a:ext>
            </a:extLst>
          </p:cNvPr>
          <p:cNvGrpSpPr/>
          <p:nvPr/>
        </p:nvGrpSpPr>
        <p:grpSpPr>
          <a:xfrm>
            <a:off x="9404011" y="2237395"/>
            <a:ext cx="1866501" cy="3104157"/>
            <a:chOff x="1185957" y="2307802"/>
            <a:chExt cx="1866501" cy="3104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AFE5B175-1116-4E40-B5D4-FBD9D28A645A}"/>
                    </a:ext>
                  </a:extLst>
                </p:cNvPr>
                <p:cNvSpPr txBox="1"/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AFE5B175-1116-4E40-B5D4-FBD9D28A6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46" y="2307802"/>
                  <a:ext cx="643531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479A24D7-2C7B-C449-914D-F5F7007B37D9}"/>
                </a:ext>
              </a:extLst>
            </p:cNvPr>
            <p:cNvSpPr/>
            <p:nvPr/>
          </p:nvSpPr>
          <p:spPr>
            <a:xfrm>
              <a:off x="1748096" y="3182809"/>
              <a:ext cx="420611" cy="37462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0CA11497-2B60-E645-9424-547A302D0C3C}"/>
                </a:ext>
              </a:extLst>
            </p:cNvPr>
            <p:cNvSpPr/>
            <p:nvPr/>
          </p:nvSpPr>
          <p:spPr>
            <a:xfrm>
              <a:off x="1185957" y="3648727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DE83190A-3CE9-3340-B02D-BEF5A46779D3}"/>
                </a:ext>
              </a:extLst>
            </p:cNvPr>
            <p:cNvSpPr/>
            <p:nvPr/>
          </p:nvSpPr>
          <p:spPr>
            <a:xfrm>
              <a:off x="2669421" y="4098165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311E1F3F-1698-A044-9C2A-5CA01217EB32}"/>
                </a:ext>
              </a:extLst>
            </p:cNvPr>
            <p:cNvSpPr/>
            <p:nvPr/>
          </p:nvSpPr>
          <p:spPr>
            <a:xfrm>
              <a:off x="1630280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93DA934A-A177-774C-81C0-8F654871E411}"/>
                </a:ext>
              </a:extLst>
            </p:cNvPr>
            <p:cNvCxnSpPr>
              <a:cxnSpLocks/>
              <a:stCxn id="215" idx="4"/>
              <a:endCxn id="216" idx="0"/>
            </p:cNvCxnSpPr>
            <p:nvPr/>
          </p:nvCxnSpPr>
          <p:spPr>
            <a:xfrm flipH="1">
              <a:off x="1377476" y="3557433"/>
              <a:ext cx="580926" cy="91294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3E603C42-49D3-2944-9FEA-836FE642E403}"/>
                </a:ext>
              </a:extLst>
            </p:cNvPr>
            <p:cNvCxnSpPr>
              <a:cxnSpLocks/>
              <a:stCxn id="215" idx="4"/>
              <a:endCxn id="229" idx="0"/>
            </p:cNvCxnSpPr>
            <p:nvPr/>
          </p:nvCxnSpPr>
          <p:spPr>
            <a:xfrm>
              <a:off x="1958402" y="3557433"/>
              <a:ext cx="519710" cy="9129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88E0CFC5-933C-F844-81E8-90AF1775F215}"/>
                </a:ext>
              </a:extLst>
            </p:cNvPr>
            <p:cNvCxnSpPr>
              <a:cxnSpLocks/>
              <a:stCxn id="229" idx="4"/>
              <a:endCxn id="230" idx="0"/>
            </p:cNvCxnSpPr>
            <p:nvPr/>
          </p:nvCxnSpPr>
          <p:spPr>
            <a:xfrm flipH="1">
              <a:off x="2136195" y="4024503"/>
              <a:ext cx="341917" cy="45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43E8377-B82A-7E4D-B2E1-6A65463098DB}"/>
                </a:ext>
              </a:extLst>
            </p:cNvPr>
            <p:cNvCxnSpPr>
              <a:cxnSpLocks/>
              <a:stCxn id="230" idx="4"/>
              <a:endCxn id="218" idx="0"/>
            </p:cNvCxnSpPr>
            <p:nvPr/>
          </p:nvCxnSpPr>
          <p:spPr>
            <a:xfrm flipH="1">
              <a:off x="1821799" y="4450107"/>
              <a:ext cx="31439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E03BB26C-1B80-864B-B9C7-F11631D8F883}"/>
                </a:ext>
              </a:extLst>
            </p:cNvPr>
            <p:cNvCxnSpPr>
              <a:cxnSpLocks/>
              <a:stCxn id="230" idx="4"/>
              <a:endCxn id="236" idx="0"/>
            </p:cNvCxnSpPr>
            <p:nvPr/>
          </p:nvCxnSpPr>
          <p:spPr>
            <a:xfrm>
              <a:off x="2136195" y="4450107"/>
              <a:ext cx="263536" cy="103360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円/楕円 228">
              <a:extLst>
                <a:ext uri="{FF2B5EF4-FFF2-40B4-BE49-F238E27FC236}">
                  <a16:creationId xmlns:a16="http://schemas.microsoft.com/office/drawing/2014/main" id="{20EF8A49-2BFF-B34C-8F1F-782B39E9E10B}"/>
                </a:ext>
              </a:extLst>
            </p:cNvPr>
            <p:cNvSpPr/>
            <p:nvPr/>
          </p:nvSpPr>
          <p:spPr>
            <a:xfrm>
              <a:off x="2286593" y="3648728"/>
              <a:ext cx="383037" cy="375774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0" name="円/楕円 229">
              <a:extLst>
                <a:ext uri="{FF2B5EF4-FFF2-40B4-BE49-F238E27FC236}">
                  <a16:creationId xmlns:a16="http://schemas.microsoft.com/office/drawing/2014/main" id="{09277177-6072-1342-9A3A-8A33332C6BA5}"/>
                </a:ext>
              </a:extLst>
            </p:cNvPr>
            <p:cNvSpPr/>
            <p:nvPr/>
          </p:nvSpPr>
          <p:spPr>
            <a:xfrm>
              <a:off x="1944676" y="4069580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7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15744D95-8956-7A49-A082-989DC4A161A2}"/>
                </a:ext>
              </a:extLst>
            </p:cNvPr>
            <p:cNvCxnSpPr>
              <a:cxnSpLocks/>
              <a:stCxn id="229" idx="4"/>
              <a:endCxn id="217" idx="0"/>
            </p:cNvCxnSpPr>
            <p:nvPr/>
          </p:nvCxnSpPr>
          <p:spPr>
            <a:xfrm>
              <a:off x="2478112" y="4024503"/>
              <a:ext cx="382828" cy="7366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円/楕円 235">
              <a:extLst>
                <a:ext uri="{FF2B5EF4-FFF2-40B4-BE49-F238E27FC236}">
                  <a16:creationId xmlns:a16="http://schemas.microsoft.com/office/drawing/2014/main" id="{7193D1A1-1D4B-BD4E-AACB-3E6497DD3C81}"/>
                </a:ext>
              </a:extLst>
            </p:cNvPr>
            <p:cNvSpPr/>
            <p:nvPr/>
          </p:nvSpPr>
          <p:spPr>
            <a:xfrm>
              <a:off x="2208212" y="4553467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237" name="円/楕円 236">
              <a:extLst>
                <a:ext uri="{FF2B5EF4-FFF2-40B4-BE49-F238E27FC236}">
                  <a16:creationId xmlns:a16="http://schemas.microsoft.com/office/drawing/2014/main" id="{0EB00F11-98A6-0141-8078-13EDE7AFA54B}"/>
                </a:ext>
              </a:extLst>
            </p:cNvPr>
            <p:cNvSpPr/>
            <p:nvPr/>
          </p:nvSpPr>
          <p:spPr>
            <a:xfrm>
              <a:off x="1284902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C54433F-7B41-094B-BA7C-2F766436CE64}"/>
                </a:ext>
              </a:extLst>
            </p:cNvPr>
            <p:cNvCxnSpPr>
              <a:cxnSpLocks/>
              <a:stCxn id="218" idx="4"/>
              <a:endCxn id="237" idx="0"/>
            </p:cNvCxnSpPr>
            <p:nvPr/>
          </p:nvCxnSpPr>
          <p:spPr>
            <a:xfrm flipH="1">
              <a:off x="1476421" y="4933994"/>
              <a:ext cx="345378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0889F60D-6FC2-2748-BA03-053FBD4E32FD}"/>
                </a:ext>
              </a:extLst>
            </p:cNvPr>
            <p:cNvCxnSpPr>
              <a:cxnSpLocks/>
              <a:stCxn id="218" idx="4"/>
              <a:endCxn id="266" idx="0"/>
            </p:cNvCxnSpPr>
            <p:nvPr/>
          </p:nvCxnSpPr>
          <p:spPr>
            <a:xfrm>
              <a:off x="1821799" y="4933994"/>
              <a:ext cx="204940" cy="97438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54A50F0A-B1FC-2244-96D6-DB85F2B6EB30}"/>
                </a:ext>
              </a:extLst>
            </p:cNvPr>
            <p:cNvSpPr/>
            <p:nvPr/>
          </p:nvSpPr>
          <p:spPr>
            <a:xfrm>
              <a:off x="1835220" y="5031432"/>
              <a:ext cx="383037" cy="380527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105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</a:t>
              </a:r>
              <a:endParaRPr kumimoji="1" lang="ja-JP" altLang="en-US" sz="105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7FF6FB7-D772-5C40-8D76-E15A608F3051}"/>
                  </a:ext>
                </a:extLst>
              </p:cNvPr>
              <p:cNvSpPr txBox="1"/>
              <p:nvPr/>
            </p:nvSpPr>
            <p:spPr>
              <a:xfrm>
                <a:off x="3680484" y="2986353"/>
                <a:ext cx="4840299" cy="2604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𝑠𝑖𝑚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𝑐𝑜𝑚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000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𝑐𝑜𝑚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ja-JP" alt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a:rPr lang="en-US" altLang="ja-JP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ja-JP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= </a:t>
                </a:r>
                <a:r>
                  <a:rPr lang="en-US" altLang="ja-JP" sz="2000" u="sng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</a:p>
              <a:p>
                <a:pPr/>
                <a:endParaRPr kumimoji="1"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7FF6FB7-D772-5C40-8D76-E15A608F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84" y="2986353"/>
                <a:ext cx="4840299" cy="2604752"/>
              </a:xfrm>
              <a:prstGeom prst="rect">
                <a:avLst/>
              </a:prstGeom>
              <a:blipFill>
                <a:blip r:embed="rId5"/>
                <a:stretch>
                  <a:fillRect t="-38350" b="-46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206;p30">
            <a:extLst>
              <a:ext uri="{FF2B5EF4-FFF2-40B4-BE49-F238E27FC236}">
                <a16:creationId xmlns:a16="http://schemas.microsoft.com/office/drawing/2014/main" id="{3DED802F-D06C-3949-B466-7D150A1FDA76}"/>
              </a:ext>
            </a:extLst>
          </p:cNvPr>
          <p:cNvSpPr txBox="1">
            <a:spLocks/>
          </p:cNvSpPr>
          <p:nvPr/>
        </p:nvSpPr>
        <p:spPr>
          <a:xfrm>
            <a:off x="1414067" y="477033"/>
            <a:ext cx="6370055" cy="858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121900" tIns="216000" rIns="121900" bIns="122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3200" kern="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部分木の一致度による類似度計算</a:t>
            </a:r>
          </a:p>
        </p:txBody>
      </p:sp>
    </p:spTree>
    <p:extLst>
      <p:ext uri="{BB962C8B-B14F-4D97-AF65-F5344CB8AC3E}">
        <p14:creationId xmlns:p14="http://schemas.microsoft.com/office/powerpoint/2010/main" val="69184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1877F6-277C-A44B-A1F4-B1E0A0AA5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17</a:t>
            </a:fld>
            <a:endParaRPr lang="ja" altLang="en-US"/>
          </a:p>
        </p:txBody>
      </p:sp>
      <p:sp>
        <p:nvSpPr>
          <p:cNvPr id="66" name="Google Shape;206;p30">
            <a:extLst>
              <a:ext uri="{FF2B5EF4-FFF2-40B4-BE49-F238E27FC236}">
                <a16:creationId xmlns:a16="http://schemas.microsoft.com/office/drawing/2014/main" id="{50F8E30A-72AC-4F4F-B7FF-DEEA149EB245}"/>
              </a:ext>
            </a:extLst>
          </p:cNvPr>
          <p:cNvSpPr txBox="1">
            <a:spLocks/>
          </p:cNvSpPr>
          <p:nvPr/>
        </p:nvSpPr>
        <p:spPr>
          <a:xfrm>
            <a:off x="1414067" y="477033"/>
            <a:ext cx="6370055" cy="858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121900" tIns="216000" rIns="121900" bIns="122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3200" kern="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部分木の一致度による類似度計算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BCBC026-8226-B845-91AE-5BA22FCD0B83}"/>
              </a:ext>
            </a:extLst>
          </p:cNvPr>
          <p:cNvGrpSpPr/>
          <p:nvPr/>
        </p:nvGrpSpPr>
        <p:grpSpPr>
          <a:xfrm>
            <a:off x="3057534" y="3429000"/>
            <a:ext cx="2312249" cy="1231932"/>
            <a:chOff x="7836056" y="3768319"/>
            <a:chExt cx="2001110" cy="1066162"/>
          </a:xfrm>
        </p:grpSpPr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050B8E44-259A-B14C-951B-AB6269BC2E1E}"/>
                </a:ext>
              </a:extLst>
            </p:cNvPr>
            <p:cNvSpPr/>
            <p:nvPr/>
          </p:nvSpPr>
          <p:spPr>
            <a:xfrm>
              <a:off x="7836056" y="4433151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Constant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CAB36EC0-CDA4-1146-8ABD-D6B0CE9EBEF1}"/>
                </a:ext>
              </a:extLst>
            </p:cNvPr>
            <p:cNvSpPr/>
            <p:nvPr/>
          </p:nvSpPr>
          <p:spPr>
            <a:xfrm>
              <a:off x="8211878" y="3768319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BinOp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562D733D-18C3-9448-AD4F-23847B1DF1B3}"/>
                </a:ext>
              </a:extLst>
            </p:cNvPr>
            <p:cNvSpPr/>
            <p:nvPr/>
          </p:nvSpPr>
          <p:spPr>
            <a:xfrm>
              <a:off x="8568902" y="4430012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Add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BC322EB3-0A80-F844-BB0E-1E2DE72AF852}"/>
                </a:ext>
              </a:extLst>
            </p:cNvPr>
            <p:cNvSpPr/>
            <p:nvPr/>
          </p:nvSpPr>
          <p:spPr>
            <a:xfrm>
              <a:off x="9193636" y="4430012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Constant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CE4FE7F-A535-7044-ADDE-7D99F1CA63E5}"/>
                </a:ext>
              </a:extLst>
            </p:cNvPr>
            <p:cNvCxnSpPr>
              <a:cxnSpLocks/>
              <a:stCxn id="68" idx="4"/>
              <a:endCxn id="67" idx="0"/>
            </p:cNvCxnSpPr>
            <p:nvPr/>
          </p:nvCxnSpPr>
          <p:spPr>
            <a:xfrm flipH="1">
              <a:off x="8157821" y="4172789"/>
              <a:ext cx="321766" cy="26036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1F54B03-BF1F-234F-9A87-6866DF528384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8479587" y="4172789"/>
              <a:ext cx="357025" cy="25722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38767F9A-1FEB-AD47-8291-239F95A0EDCB}"/>
                </a:ext>
              </a:extLst>
            </p:cNvPr>
            <p:cNvCxnSpPr>
              <a:cxnSpLocks/>
              <a:stCxn id="68" idx="4"/>
              <a:endCxn id="74" idx="0"/>
            </p:cNvCxnSpPr>
            <p:nvPr/>
          </p:nvCxnSpPr>
          <p:spPr>
            <a:xfrm>
              <a:off x="8479587" y="4172789"/>
              <a:ext cx="1035814" cy="25722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3E3E71B-3490-0945-A612-8E3760465479}"/>
              </a:ext>
            </a:extLst>
          </p:cNvPr>
          <p:cNvGrpSpPr/>
          <p:nvPr/>
        </p:nvGrpSpPr>
        <p:grpSpPr>
          <a:xfrm>
            <a:off x="3057534" y="5058935"/>
            <a:ext cx="2312249" cy="1231932"/>
            <a:chOff x="4484875" y="5303365"/>
            <a:chExt cx="2001110" cy="1066162"/>
          </a:xfrm>
        </p:grpSpPr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B5C5D1DA-F0B1-C54C-8DED-603B9AB892E6}"/>
                </a:ext>
              </a:extLst>
            </p:cNvPr>
            <p:cNvSpPr/>
            <p:nvPr/>
          </p:nvSpPr>
          <p:spPr>
            <a:xfrm>
              <a:off x="4484875" y="5968197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Name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22702BC7-41A7-B248-890C-B4B52E89A2D1}"/>
                </a:ext>
              </a:extLst>
            </p:cNvPr>
            <p:cNvSpPr/>
            <p:nvPr/>
          </p:nvSpPr>
          <p:spPr>
            <a:xfrm>
              <a:off x="4860697" y="5303365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BinOp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0351CB8B-8723-7745-9C31-C8298AB19564}"/>
                </a:ext>
              </a:extLst>
            </p:cNvPr>
            <p:cNvSpPr/>
            <p:nvPr/>
          </p:nvSpPr>
          <p:spPr>
            <a:xfrm>
              <a:off x="5217721" y="5965058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Sub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00767207-FF36-A442-A863-0628963DBF5A}"/>
                </a:ext>
              </a:extLst>
            </p:cNvPr>
            <p:cNvSpPr/>
            <p:nvPr/>
          </p:nvSpPr>
          <p:spPr>
            <a:xfrm>
              <a:off x="5842455" y="5965058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Name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4A21F99-7480-064A-B8C0-3A2D19F40E65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4806640" y="5707835"/>
              <a:ext cx="321766" cy="26036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864D29EF-601F-6B4A-B46B-EB097FC408C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5128406" y="5707835"/>
              <a:ext cx="357025" cy="25722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5A107981-91B3-8545-B652-F88D44D62F2F}"/>
                </a:ext>
              </a:extLst>
            </p:cNvPr>
            <p:cNvCxnSpPr>
              <a:cxnSpLocks/>
              <a:stCxn id="81" idx="4"/>
              <a:endCxn id="83" idx="0"/>
            </p:cNvCxnSpPr>
            <p:nvPr/>
          </p:nvCxnSpPr>
          <p:spPr>
            <a:xfrm>
              <a:off x="5128406" y="5707835"/>
              <a:ext cx="1035814" cy="257223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Google Shape;66;p15">
            <a:extLst>
              <a:ext uri="{FF2B5EF4-FFF2-40B4-BE49-F238E27FC236}">
                <a16:creationId xmlns:a16="http://schemas.microsoft.com/office/drawing/2014/main" id="{4F0EE316-AE38-8E49-A2F2-FD929DB4506E}"/>
              </a:ext>
            </a:extLst>
          </p:cNvPr>
          <p:cNvSpPr txBox="1">
            <a:spLocks/>
          </p:cNvSpPr>
          <p:nvPr/>
        </p:nvSpPr>
        <p:spPr>
          <a:xfrm>
            <a:off x="742210" y="2014500"/>
            <a:ext cx="11043713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本研究の特徴</a:t>
            </a:r>
            <a:r>
              <a:rPr kumimoji="0" lang="en-US" altLang="ja-JP" sz="2800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: node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の意味を考慮して部分木を抽出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DA9BFFD4-4B30-AE4A-AC21-B6A08B48EF38}"/>
              </a:ext>
            </a:extLst>
          </p:cNvPr>
          <p:cNvSpPr/>
          <p:nvPr/>
        </p:nvSpPr>
        <p:spPr>
          <a:xfrm>
            <a:off x="5579566" y="3614701"/>
            <a:ext cx="931026" cy="2554945"/>
          </a:xfrm>
          <a:prstGeom prst="rightBrace">
            <a:avLst>
              <a:gd name="adj1" fmla="val 35427"/>
              <a:gd name="adj2" fmla="val 50000"/>
            </a:avLst>
          </a:prstGeom>
          <a:ln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Google Shape;66;p15">
            <a:extLst>
              <a:ext uri="{FF2B5EF4-FFF2-40B4-BE49-F238E27FC236}">
                <a16:creationId xmlns:a16="http://schemas.microsoft.com/office/drawing/2014/main" id="{2DA01B35-1D34-0A4B-8A85-2A8DBEF3E381}"/>
              </a:ext>
            </a:extLst>
          </p:cNvPr>
          <p:cNvSpPr txBox="1">
            <a:spLocks/>
          </p:cNvSpPr>
          <p:nvPr/>
        </p:nvSpPr>
        <p:spPr>
          <a:xfrm>
            <a:off x="6575734" y="3896357"/>
            <a:ext cx="5452477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意味的差異はない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&gt;&gt; 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同一の部分木とみなす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998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1877F6-277C-A44B-A1F4-B1E0A0AA5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18</a:t>
            </a:fld>
            <a:endParaRPr lang="ja" altLang="en-US"/>
          </a:p>
        </p:txBody>
      </p:sp>
      <p:sp>
        <p:nvSpPr>
          <p:cNvPr id="66" name="Google Shape;206;p30">
            <a:extLst>
              <a:ext uri="{FF2B5EF4-FFF2-40B4-BE49-F238E27FC236}">
                <a16:creationId xmlns:a16="http://schemas.microsoft.com/office/drawing/2014/main" id="{50F8E30A-72AC-4F4F-B7FF-DEEA149EB245}"/>
              </a:ext>
            </a:extLst>
          </p:cNvPr>
          <p:cNvSpPr txBox="1">
            <a:spLocks/>
          </p:cNvSpPr>
          <p:nvPr/>
        </p:nvSpPr>
        <p:spPr>
          <a:xfrm>
            <a:off x="1414067" y="477033"/>
            <a:ext cx="6370055" cy="858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121900" tIns="216000" rIns="121900" bIns="122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3200" kern="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部分木の一致度による類似度計算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BCBC026-8226-B845-91AE-5BA22FCD0B83}"/>
              </a:ext>
            </a:extLst>
          </p:cNvPr>
          <p:cNvGrpSpPr/>
          <p:nvPr/>
        </p:nvGrpSpPr>
        <p:grpSpPr>
          <a:xfrm>
            <a:off x="3057534" y="3429000"/>
            <a:ext cx="1651352" cy="1231933"/>
            <a:chOff x="7836056" y="3768319"/>
            <a:chExt cx="1429144" cy="1066163"/>
          </a:xfrm>
        </p:grpSpPr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050B8E44-259A-B14C-951B-AB6269BC2E1E}"/>
                </a:ext>
              </a:extLst>
            </p:cNvPr>
            <p:cNvSpPr/>
            <p:nvPr/>
          </p:nvSpPr>
          <p:spPr>
            <a:xfrm>
              <a:off x="7836056" y="4433151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Name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CAB36EC0-CDA4-1146-8ABD-D6B0CE9EBEF1}"/>
                </a:ext>
              </a:extLst>
            </p:cNvPr>
            <p:cNvSpPr/>
            <p:nvPr/>
          </p:nvSpPr>
          <p:spPr>
            <a:xfrm>
              <a:off x="8211878" y="3768319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Assign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562D733D-18C3-9448-AD4F-23847B1DF1B3}"/>
                </a:ext>
              </a:extLst>
            </p:cNvPr>
            <p:cNvSpPr/>
            <p:nvPr/>
          </p:nvSpPr>
          <p:spPr>
            <a:xfrm>
              <a:off x="8729783" y="4430013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Call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CE4FE7F-A535-7044-ADDE-7D99F1CA63E5}"/>
                </a:ext>
              </a:extLst>
            </p:cNvPr>
            <p:cNvCxnSpPr>
              <a:cxnSpLocks/>
              <a:stCxn id="68" idx="4"/>
              <a:endCxn id="67" idx="0"/>
            </p:cNvCxnSpPr>
            <p:nvPr/>
          </p:nvCxnSpPr>
          <p:spPr>
            <a:xfrm flipH="1">
              <a:off x="8157821" y="4172789"/>
              <a:ext cx="321766" cy="26036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1F54B03-BF1F-234F-9A87-6866DF528384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8479587" y="4172788"/>
              <a:ext cx="517905" cy="2572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Google Shape;66;p15">
            <a:extLst>
              <a:ext uri="{FF2B5EF4-FFF2-40B4-BE49-F238E27FC236}">
                <a16:creationId xmlns:a16="http://schemas.microsoft.com/office/drawing/2014/main" id="{4F0EE316-AE38-8E49-A2F2-FD929DB4506E}"/>
              </a:ext>
            </a:extLst>
          </p:cNvPr>
          <p:cNvSpPr txBox="1">
            <a:spLocks/>
          </p:cNvSpPr>
          <p:nvPr/>
        </p:nvSpPr>
        <p:spPr>
          <a:xfrm>
            <a:off x="742210" y="2014500"/>
            <a:ext cx="11043713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本研究の特徴</a:t>
            </a:r>
            <a:r>
              <a:rPr kumimoji="0" lang="en-US" altLang="ja-JP" sz="2800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: node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の意味を考慮して部分木を抽出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DA9BFFD4-4B30-AE4A-AC21-B6A08B48EF38}"/>
              </a:ext>
            </a:extLst>
          </p:cNvPr>
          <p:cNvSpPr/>
          <p:nvPr/>
        </p:nvSpPr>
        <p:spPr>
          <a:xfrm>
            <a:off x="5579566" y="3614701"/>
            <a:ext cx="931026" cy="2554945"/>
          </a:xfrm>
          <a:prstGeom prst="rightBrace">
            <a:avLst>
              <a:gd name="adj1" fmla="val 35427"/>
              <a:gd name="adj2" fmla="val 50000"/>
            </a:avLst>
          </a:prstGeom>
          <a:ln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AF1CF2F-38DB-6545-9E12-831D03CD828F}"/>
              </a:ext>
            </a:extLst>
          </p:cNvPr>
          <p:cNvGrpSpPr/>
          <p:nvPr/>
        </p:nvGrpSpPr>
        <p:grpSpPr>
          <a:xfrm>
            <a:off x="3065964" y="5050899"/>
            <a:ext cx="1651352" cy="1231933"/>
            <a:chOff x="7836056" y="3768319"/>
            <a:chExt cx="1429144" cy="1066163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BE9C994-BD8B-2B41-AE91-E21D619290CB}"/>
                </a:ext>
              </a:extLst>
            </p:cNvPr>
            <p:cNvSpPr/>
            <p:nvPr/>
          </p:nvSpPr>
          <p:spPr>
            <a:xfrm>
              <a:off x="7836056" y="4433151"/>
              <a:ext cx="643530" cy="3981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Name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9063F7EB-D40C-2F44-B6B4-03C17498DDA1}"/>
                </a:ext>
              </a:extLst>
            </p:cNvPr>
            <p:cNvSpPr/>
            <p:nvPr/>
          </p:nvSpPr>
          <p:spPr>
            <a:xfrm>
              <a:off x="8211878" y="3768319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Call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9A435E9F-4379-AC42-BD69-56312F026B62}"/>
                </a:ext>
              </a:extLst>
            </p:cNvPr>
            <p:cNvSpPr/>
            <p:nvPr/>
          </p:nvSpPr>
          <p:spPr>
            <a:xfrm>
              <a:off x="8729783" y="4430013"/>
              <a:ext cx="535417" cy="40446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kumimoji="1" lang="en-US" altLang="ja-JP" sz="900" dirty="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Name</a:t>
              </a:r>
              <a:endParaRPr kumimoji="1" lang="ja-JP" altLang="en-US" sz="90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7BF700B-0DD2-6F42-B7C1-19A055893C98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8157821" y="4172789"/>
              <a:ext cx="321766" cy="26036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A4F105D-FB98-3E46-9ACD-8B96BA7434B1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8479587" y="4172788"/>
              <a:ext cx="517905" cy="257225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66;p15">
            <a:extLst>
              <a:ext uri="{FF2B5EF4-FFF2-40B4-BE49-F238E27FC236}">
                <a16:creationId xmlns:a16="http://schemas.microsoft.com/office/drawing/2014/main" id="{4D374ADB-21DD-9B48-AFFD-2257DB489822}"/>
              </a:ext>
            </a:extLst>
          </p:cNvPr>
          <p:cNvSpPr txBox="1">
            <a:spLocks/>
          </p:cNvSpPr>
          <p:nvPr/>
        </p:nvSpPr>
        <p:spPr>
          <a:xfrm>
            <a:off x="6575734" y="3896357"/>
            <a:ext cx="5452477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意味的差異がある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Font typeface="Arial"/>
              <a:buNone/>
            </a:pPr>
            <a:r>
              <a:rPr kumimoji="0" lang="en-US" altLang="ja-JP" sz="2800" kern="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&gt;&gt; </a:t>
            </a:r>
            <a:r>
              <a:rPr kumimoji="0" lang="ja-JP" altLang="en-US" sz="2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不同の部分木とみなす</a:t>
            </a:r>
            <a:endParaRPr kumimoji="0" lang="en-US" altLang="ja-JP" sz="2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7271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CF664080-0B34-7748-8FE0-ED927750B27E}"/>
              </a:ext>
            </a:extLst>
          </p:cNvPr>
          <p:cNvSpPr txBox="1">
            <a:spLocks/>
          </p:cNvSpPr>
          <p:nvPr/>
        </p:nvSpPr>
        <p:spPr>
          <a:xfrm>
            <a:off x="1972800" y="2814600"/>
            <a:ext cx="11286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ソースコードの構文木表現による構造類似性を用いた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kumimoji="0" lang="en-US" altLang="ja-JP" sz="28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プログラム作成支援方式を提案した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類似構造をサジェストすることで保守性の向上を図る</a:t>
            </a:r>
            <a:endParaRPr kumimoji="0" lang="en-US" altLang="ja-JP" sz="16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本研究の特徴として、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kumimoji="0" lang="en-US" altLang="ja-JP" sz="28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ノードの意味的特徴に注目し、部分木の抽出を行う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770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今後の展望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133332-C9D5-B545-BAF5-4FDEBAE20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</a:t>
            </a:fld>
            <a:endParaRPr lang="ja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今後の展望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CF664080-0B34-7748-8FE0-ED927750B27E}"/>
              </a:ext>
            </a:extLst>
          </p:cNvPr>
          <p:cNvSpPr txBox="1">
            <a:spLocks/>
          </p:cNvSpPr>
          <p:nvPr/>
        </p:nvSpPr>
        <p:spPr>
          <a:xfrm>
            <a:off x="1972800" y="2814600"/>
            <a:ext cx="11286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部分木の抽出条件を設定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編集距離を用いた類似度計算等との比較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None/>
              <a:tabLst/>
              <a:defRPr/>
            </a:pPr>
            <a:endParaRPr kumimoji="0" lang="en-US" altLang="ja-JP" sz="16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同一ソースコード内の類似構造から自動で関数化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コメントとプログラムの対応構造から</a:t>
            </a:r>
            <a:r>
              <a:rPr kumimoji="0" lang="en-US" altLang="ja-JP" sz="28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docstring</a:t>
            </a: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の自動生成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4766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8" y="477033"/>
            <a:ext cx="3603410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216000" rIns="121900" bIns="122400" anchor="t" anchorCtr="0">
            <a:noAutofit/>
          </a:bodyPr>
          <a:lstStyle/>
          <a:p>
            <a:r>
              <a:rPr lang="ja-JP" altLang="en-US" sz="32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部分木集合の作成</a:t>
            </a:r>
            <a:endParaRPr sz="32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8F09AE26-3169-D34C-934A-3ACA445C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58" y="2544187"/>
            <a:ext cx="2630967" cy="252276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197BAAA7-D108-BD42-B6A0-75AE2BF2E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95" y="3463108"/>
            <a:ext cx="2923356" cy="1890579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1877F6-277C-A44B-A1F4-B1E0A0AA5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1CE7005-1071-104C-80D9-37E203B013F6}"/>
              </a:ext>
            </a:extLst>
          </p:cNvPr>
          <p:cNvGrpSpPr/>
          <p:nvPr/>
        </p:nvGrpSpPr>
        <p:grpSpPr>
          <a:xfrm>
            <a:off x="313449" y="2479208"/>
            <a:ext cx="2625844" cy="2796257"/>
            <a:chOff x="699452" y="2088840"/>
            <a:chExt cx="2201240" cy="1568850"/>
          </a:xfrm>
        </p:grpSpPr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200915C1-8293-D843-BA63-CB5C8271AA3B}"/>
                </a:ext>
              </a:extLst>
            </p:cNvPr>
            <p:cNvSpPr/>
            <p:nvPr/>
          </p:nvSpPr>
          <p:spPr>
            <a:xfrm>
              <a:off x="1223165" y="3430761"/>
              <a:ext cx="539470" cy="22340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Constant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B1EFCAC-82B4-F043-A9BE-93AF93C40936}"/>
                </a:ext>
              </a:extLst>
            </p:cNvPr>
            <p:cNvSpPr/>
            <p:nvPr/>
          </p:nvSpPr>
          <p:spPr>
            <a:xfrm>
              <a:off x="1130845" y="2088840"/>
              <a:ext cx="492868" cy="22340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Module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E94C8B9-F0BE-9548-9397-AC2A14306215}"/>
                </a:ext>
              </a:extLst>
            </p:cNvPr>
            <p:cNvSpPr/>
            <p:nvPr/>
          </p:nvSpPr>
          <p:spPr>
            <a:xfrm>
              <a:off x="1153541" y="2406456"/>
              <a:ext cx="448839" cy="2240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Expr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3FBC74EC-1824-A54F-97D1-E8FC34533A13}"/>
                </a:ext>
              </a:extLst>
            </p:cNvPr>
            <p:cNvSpPr/>
            <p:nvPr/>
          </p:nvSpPr>
          <p:spPr>
            <a:xfrm>
              <a:off x="1150998" y="2724758"/>
              <a:ext cx="448839" cy="2240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Call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65FA5C60-154A-4E42-BA29-43ED35E4A253}"/>
                </a:ext>
              </a:extLst>
            </p:cNvPr>
            <p:cNvSpPr/>
            <p:nvPr/>
          </p:nvSpPr>
          <p:spPr>
            <a:xfrm>
              <a:off x="837220" y="3043060"/>
              <a:ext cx="448839" cy="224095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Name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F27377CF-D0FD-E24A-A17F-B05AA03EC8FC}"/>
                </a:ext>
              </a:extLst>
            </p:cNvPr>
            <p:cNvSpPr/>
            <p:nvPr/>
          </p:nvSpPr>
          <p:spPr>
            <a:xfrm>
              <a:off x="1538216" y="3057755"/>
              <a:ext cx="448839" cy="22692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BinOp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6CDA190-F1F4-DE48-98EC-1949AD831D6A}"/>
                </a:ext>
              </a:extLst>
            </p:cNvPr>
            <p:cNvSpPr/>
            <p:nvPr/>
          </p:nvSpPr>
          <p:spPr>
            <a:xfrm>
              <a:off x="1837509" y="3429000"/>
              <a:ext cx="448839" cy="22692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Add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1DF5FFE2-BDA9-1F45-A308-4AE82300BB0E}"/>
                </a:ext>
              </a:extLst>
            </p:cNvPr>
            <p:cNvSpPr/>
            <p:nvPr/>
          </p:nvSpPr>
          <p:spPr>
            <a:xfrm>
              <a:off x="699452" y="3430761"/>
              <a:ext cx="448839" cy="22692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Load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76F32CC-D0D8-3D4B-AD1A-0384F4385B01}"/>
                </a:ext>
              </a:extLst>
            </p:cNvPr>
            <p:cNvSpPr/>
            <p:nvPr/>
          </p:nvSpPr>
          <p:spPr>
            <a:xfrm>
              <a:off x="2361222" y="3429000"/>
              <a:ext cx="539470" cy="223409"/>
            </a:xfrm>
            <a:prstGeom prst="ellipse">
              <a:avLst/>
            </a:prstGeom>
            <a:noFill/>
            <a:ln w="1270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Constant</a:t>
              </a:r>
              <a:endPara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n-cs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6FC684-E069-E04E-90F5-1FF27B5FEC0E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>
            <a:xfrm>
              <a:off x="1377279" y="2312249"/>
              <a:ext cx="682" cy="9420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3B0A531-A71E-B042-B121-6457B71B5C51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1375418" y="2630551"/>
              <a:ext cx="2543" cy="9420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63CAB20-670A-B646-824A-A79F7BA4711D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1061640" y="2948853"/>
              <a:ext cx="313778" cy="9420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6FE93FCA-32CD-7043-9C5C-9C67300956BF}"/>
                </a:ext>
              </a:extLst>
            </p:cNvPr>
            <p:cNvCxnSpPr>
              <a:cxnSpLocks/>
              <a:stCxn id="28" idx="4"/>
              <a:endCxn id="31" idx="0"/>
            </p:cNvCxnSpPr>
            <p:nvPr/>
          </p:nvCxnSpPr>
          <p:spPr>
            <a:xfrm flipH="1">
              <a:off x="923872" y="3267155"/>
              <a:ext cx="137768" cy="163606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29FA69-E032-BA47-A813-89D00F7F77DE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1375418" y="2948853"/>
              <a:ext cx="387218" cy="108902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01B0228-0525-2049-926A-BED97F9201D7}"/>
                </a:ext>
              </a:extLst>
            </p:cNvPr>
            <p:cNvCxnSpPr>
              <a:cxnSpLocks/>
              <a:stCxn id="29" idx="4"/>
              <a:endCxn id="23" idx="0"/>
            </p:cNvCxnSpPr>
            <p:nvPr/>
          </p:nvCxnSpPr>
          <p:spPr>
            <a:xfrm flipH="1">
              <a:off x="1492900" y="3284684"/>
              <a:ext cx="269736" cy="146077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B0164B6-332D-6643-AD51-0AFD3A987C15}"/>
                </a:ext>
              </a:extLst>
            </p:cNvPr>
            <p:cNvCxnSpPr>
              <a:cxnSpLocks/>
              <a:stCxn id="29" idx="4"/>
              <a:endCxn id="30" idx="0"/>
            </p:cNvCxnSpPr>
            <p:nvPr/>
          </p:nvCxnSpPr>
          <p:spPr>
            <a:xfrm>
              <a:off x="1762636" y="3284684"/>
              <a:ext cx="299293" cy="144316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A60E104B-206A-3649-8776-966B548A9BEA}"/>
                </a:ext>
              </a:extLst>
            </p:cNvPr>
            <p:cNvCxnSpPr>
              <a:cxnSpLocks/>
              <a:stCxn id="29" idx="4"/>
              <a:endCxn id="32" idx="0"/>
            </p:cNvCxnSpPr>
            <p:nvPr/>
          </p:nvCxnSpPr>
          <p:spPr>
            <a:xfrm>
              <a:off x="1762636" y="3284684"/>
              <a:ext cx="868321" cy="144316"/>
            </a:xfrm>
            <a:prstGeom prst="line">
              <a:avLst/>
            </a:prstGeom>
            <a:ln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3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実験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39BA8E8-4B66-2B4B-AF70-2DF787B30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22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88811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75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117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>
                  <a:alpha val="50117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ja-JP" altLang="en-US" sz="2933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実験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6F5D7F-8C53-6342-92C7-D7AE3801C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23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5508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実験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D481C8-76D7-BE4D-BB24-DE19C5EAC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24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24404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実験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B45D6E-B545-3D40-B131-648E7DC32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25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35590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>
                  <a:alpha val="50000"/>
                </a:srgbClr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4994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>
                    <a:alpha val="50000"/>
                  </a:srgb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実験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0EA9593-5449-E147-9C8E-AD21D991B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26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79502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6" y="477033"/>
            <a:ext cx="4681933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システム全体図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DB4E90EA-5DC3-FB4C-BF93-1ADFB5BC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4" y="5147672"/>
            <a:ext cx="1413776" cy="1413776"/>
          </a:xfrm>
          <a:prstGeom prst="rect">
            <a:avLst/>
          </a:prstGeom>
        </p:spPr>
      </p:pic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01AE5D4E-A976-D44A-8C86-8D19D1D6E192}"/>
              </a:ext>
            </a:extLst>
          </p:cNvPr>
          <p:cNvGrpSpPr/>
          <p:nvPr/>
        </p:nvGrpSpPr>
        <p:grpSpPr>
          <a:xfrm>
            <a:off x="3897105" y="2337684"/>
            <a:ext cx="1127587" cy="884725"/>
            <a:chOff x="3145416" y="4608167"/>
            <a:chExt cx="1127587" cy="884725"/>
          </a:xfrm>
        </p:grpSpPr>
        <p:sp>
          <p:nvSpPr>
            <p:cNvPr id="111" name="ドーナツ 110">
              <a:extLst>
                <a:ext uri="{FF2B5EF4-FFF2-40B4-BE49-F238E27FC236}">
                  <a16:creationId xmlns:a16="http://schemas.microsoft.com/office/drawing/2014/main" id="{F5CB2C4B-44FC-4642-A7CF-026920E1D4A3}"/>
                </a:ext>
              </a:extLst>
            </p:cNvPr>
            <p:cNvSpPr/>
            <p:nvPr/>
          </p:nvSpPr>
          <p:spPr>
            <a:xfrm>
              <a:off x="3589812" y="4608167"/>
              <a:ext cx="218879" cy="218879"/>
            </a:xfrm>
            <a:prstGeom prst="donut">
              <a:avLst>
                <a:gd name="adj" fmla="val 13367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ドーナツ 111">
              <a:extLst>
                <a:ext uri="{FF2B5EF4-FFF2-40B4-BE49-F238E27FC236}">
                  <a16:creationId xmlns:a16="http://schemas.microsoft.com/office/drawing/2014/main" id="{94938DE8-D96B-2B47-B164-CAE70F3D4C7A}"/>
                </a:ext>
              </a:extLst>
            </p:cNvPr>
            <p:cNvSpPr/>
            <p:nvPr/>
          </p:nvSpPr>
          <p:spPr>
            <a:xfrm>
              <a:off x="3370933" y="4938794"/>
              <a:ext cx="218879" cy="218879"/>
            </a:xfrm>
            <a:prstGeom prst="donut">
              <a:avLst>
                <a:gd name="adj" fmla="val 14816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ドーナツ 112">
              <a:extLst>
                <a:ext uri="{FF2B5EF4-FFF2-40B4-BE49-F238E27FC236}">
                  <a16:creationId xmlns:a16="http://schemas.microsoft.com/office/drawing/2014/main" id="{5DE889B7-B8E4-9945-8457-B951B6227F9F}"/>
                </a:ext>
              </a:extLst>
            </p:cNvPr>
            <p:cNvSpPr/>
            <p:nvPr/>
          </p:nvSpPr>
          <p:spPr>
            <a:xfrm>
              <a:off x="3808690" y="4938794"/>
              <a:ext cx="218879" cy="218879"/>
            </a:xfrm>
            <a:prstGeom prst="donut">
              <a:avLst>
                <a:gd name="adj" fmla="val 13396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B1F9E191-A270-A24F-B919-6B3B5859A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0373" y="4794992"/>
              <a:ext cx="141492" cy="143802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EBD7B18C-9233-3A4B-BA09-174A048A551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36" y="4794992"/>
              <a:ext cx="141494" cy="143802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ドーナツ 115">
              <a:extLst>
                <a:ext uri="{FF2B5EF4-FFF2-40B4-BE49-F238E27FC236}">
                  <a16:creationId xmlns:a16="http://schemas.microsoft.com/office/drawing/2014/main" id="{1D63FFF7-2C1F-684F-A02C-EF77A99023A8}"/>
                </a:ext>
              </a:extLst>
            </p:cNvPr>
            <p:cNvSpPr/>
            <p:nvPr/>
          </p:nvSpPr>
          <p:spPr>
            <a:xfrm>
              <a:off x="3145416" y="5269419"/>
              <a:ext cx="218879" cy="218879"/>
            </a:xfrm>
            <a:prstGeom prst="donut">
              <a:avLst>
                <a:gd name="adj" fmla="val 14816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ドーナツ 116">
              <a:extLst>
                <a:ext uri="{FF2B5EF4-FFF2-40B4-BE49-F238E27FC236}">
                  <a16:creationId xmlns:a16="http://schemas.microsoft.com/office/drawing/2014/main" id="{A90D2E9F-F854-7749-A9F8-A9E838313123}"/>
                </a:ext>
              </a:extLst>
            </p:cNvPr>
            <p:cNvSpPr/>
            <p:nvPr/>
          </p:nvSpPr>
          <p:spPr>
            <a:xfrm>
              <a:off x="3435041" y="5269419"/>
              <a:ext cx="218879" cy="218879"/>
            </a:xfrm>
            <a:prstGeom prst="donut">
              <a:avLst>
                <a:gd name="adj" fmla="val 13396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4EDB358-2850-6247-9D87-6941B5BB3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4856" y="5125618"/>
              <a:ext cx="148131" cy="143800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68CC4467-9661-6441-9D20-4E4909B2F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481" y="5125618"/>
              <a:ext cx="13277" cy="143800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ドーナツ 119">
              <a:extLst>
                <a:ext uri="{FF2B5EF4-FFF2-40B4-BE49-F238E27FC236}">
                  <a16:creationId xmlns:a16="http://schemas.microsoft.com/office/drawing/2014/main" id="{1AC61222-DF53-BB45-BD22-479473F31505}"/>
                </a:ext>
              </a:extLst>
            </p:cNvPr>
            <p:cNvSpPr/>
            <p:nvPr/>
          </p:nvSpPr>
          <p:spPr>
            <a:xfrm>
              <a:off x="3744583" y="5269419"/>
              <a:ext cx="218879" cy="218879"/>
            </a:xfrm>
            <a:prstGeom prst="donut">
              <a:avLst>
                <a:gd name="adj" fmla="val 16265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ドーナツ 120">
              <a:extLst>
                <a:ext uri="{FF2B5EF4-FFF2-40B4-BE49-F238E27FC236}">
                  <a16:creationId xmlns:a16="http://schemas.microsoft.com/office/drawing/2014/main" id="{1718BF64-359A-A74B-8C35-8EA454565F3E}"/>
                </a:ext>
              </a:extLst>
            </p:cNvPr>
            <p:cNvSpPr/>
            <p:nvPr/>
          </p:nvSpPr>
          <p:spPr>
            <a:xfrm>
              <a:off x="4054124" y="5274013"/>
              <a:ext cx="218879" cy="218879"/>
            </a:xfrm>
            <a:prstGeom prst="donut">
              <a:avLst>
                <a:gd name="adj" fmla="val 17587"/>
              </a:avLst>
            </a:prstGeom>
            <a:solidFill>
              <a:srgbClr val="3BC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332D00BB-A744-264F-A7AF-5BA14D86F9B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44" y="5125618"/>
              <a:ext cx="13279" cy="143800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D5CF2074-DC1B-AC46-9131-53B7C2CB5F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515" y="5125618"/>
              <a:ext cx="168049" cy="148395"/>
            </a:xfrm>
            <a:prstGeom prst="straightConnector1">
              <a:avLst/>
            </a:prstGeom>
            <a:ln w="6350">
              <a:solidFill>
                <a:srgbClr val="3BCC9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図 237" descr="アイコン&#10;&#10;自動的に生成された説明">
            <a:extLst>
              <a:ext uri="{FF2B5EF4-FFF2-40B4-BE49-F238E27FC236}">
                <a16:creationId xmlns:a16="http://schemas.microsoft.com/office/drawing/2014/main" id="{FA6C2EE6-D664-544C-82C0-072E53A4D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52" y="5174803"/>
            <a:ext cx="1308908" cy="1208704"/>
          </a:xfrm>
          <a:prstGeom prst="rect">
            <a:avLst/>
          </a:prstGeom>
        </p:spPr>
      </p:pic>
      <p:pic>
        <p:nvPicPr>
          <p:cNvPr id="157" name="図 156" descr="図形&#10;&#10;自動的に生成された説明">
            <a:extLst>
              <a:ext uri="{FF2B5EF4-FFF2-40B4-BE49-F238E27FC236}">
                <a16:creationId xmlns:a16="http://schemas.microsoft.com/office/drawing/2014/main" id="{48FD3AAB-DED0-6E4C-96D6-90D1F833D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21679" y="5779155"/>
            <a:ext cx="325170" cy="464529"/>
          </a:xfrm>
          <a:prstGeom prst="rect">
            <a:avLst/>
          </a:prstGeom>
        </p:spPr>
      </p:pic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1E58EFE3-6BD9-E44C-BAD2-68A4F1FBCBFE}"/>
              </a:ext>
            </a:extLst>
          </p:cNvPr>
          <p:cNvCxnSpPr>
            <a:cxnSpLocks/>
          </p:cNvCxnSpPr>
          <p:nvPr/>
        </p:nvCxnSpPr>
        <p:spPr>
          <a:xfrm>
            <a:off x="1907921" y="5854560"/>
            <a:ext cx="296127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図 242" descr="アイコン&#10;&#10;自動的に生成された説明">
            <a:extLst>
              <a:ext uri="{FF2B5EF4-FFF2-40B4-BE49-F238E27FC236}">
                <a16:creationId xmlns:a16="http://schemas.microsoft.com/office/drawing/2014/main" id="{2C4026BA-11B9-4C43-8DBB-8A69EAB09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47" y="2382234"/>
            <a:ext cx="1122572" cy="813372"/>
          </a:xfrm>
          <a:prstGeom prst="rect">
            <a:avLst/>
          </a:prstGeom>
        </p:spPr>
      </p:pic>
      <p:sp>
        <p:nvSpPr>
          <p:cNvPr id="164" name="Google Shape;220;p32">
            <a:extLst>
              <a:ext uri="{FF2B5EF4-FFF2-40B4-BE49-F238E27FC236}">
                <a16:creationId xmlns:a16="http://schemas.microsoft.com/office/drawing/2014/main" id="{73AED1DA-ACFE-BE4E-8A03-3F05648F2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145" y="3152206"/>
            <a:ext cx="1413776" cy="5215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ja-JP" altLang="en-US" sz="11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</a:t>
            </a:r>
            <a:endParaRPr sz="105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65" name="Google Shape;220;p32">
            <a:extLst>
              <a:ext uri="{FF2B5EF4-FFF2-40B4-BE49-F238E27FC236}">
                <a16:creationId xmlns:a16="http://schemas.microsoft.com/office/drawing/2014/main" id="{29492F4F-4966-9246-8DDA-271ED7066023}"/>
              </a:ext>
            </a:extLst>
          </p:cNvPr>
          <p:cNvSpPr txBox="1">
            <a:spLocks/>
          </p:cNvSpPr>
          <p:nvPr/>
        </p:nvSpPr>
        <p:spPr>
          <a:xfrm>
            <a:off x="520974" y="6120187"/>
            <a:ext cx="1413776" cy="52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1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オープン</a:t>
            </a:r>
            <a:endParaRPr kumimoji="0" lang="en-US" altLang="ja-JP" sz="11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1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プラットフォーム</a:t>
            </a:r>
          </a:p>
        </p:txBody>
      </p:sp>
      <p:sp>
        <p:nvSpPr>
          <p:cNvPr id="167" name="Google Shape;220;p32">
            <a:extLst>
              <a:ext uri="{FF2B5EF4-FFF2-40B4-BE49-F238E27FC236}">
                <a16:creationId xmlns:a16="http://schemas.microsoft.com/office/drawing/2014/main" id="{7769F6A6-422B-6F45-8962-AE7BC778F7B9}"/>
              </a:ext>
            </a:extLst>
          </p:cNvPr>
          <p:cNvSpPr txBox="1">
            <a:spLocks/>
          </p:cNvSpPr>
          <p:nvPr/>
        </p:nvSpPr>
        <p:spPr>
          <a:xfrm>
            <a:off x="3689436" y="6120187"/>
            <a:ext cx="1413776" cy="52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1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構文木を付与した</a:t>
            </a:r>
            <a:endParaRPr kumimoji="0" lang="en-US" altLang="ja-JP" sz="11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1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</a:t>
            </a:r>
            <a:r>
              <a:rPr kumimoji="0" lang="en-US" altLang="ja-JP" sz="11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DB</a:t>
            </a:r>
            <a:endParaRPr kumimoji="0" lang="ja-JP" altLang="en-US" sz="1100" kern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FA5FB920-A039-B54B-8EFE-4B3349ADEDCB}"/>
              </a:ext>
            </a:extLst>
          </p:cNvPr>
          <p:cNvSpPr/>
          <p:nvPr/>
        </p:nvSpPr>
        <p:spPr>
          <a:xfrm>
            <a:off x="2382991" y="5488800"/>
            <a:ext cx="908917" cy="731520"/>
          </a:xfrm>
          <a:prstGeom prst="rect">
            <a:avLst/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構文解析</a:t>
            </a:r>
          </a:p>
        </p:txBody>
      </p:sp>
      <p:sp>
        <p:nvSpPr>
          <p:cNvPr id="174" name="Google Shape;220;p32">
            <a:extLst>
              <a:ext uri="{FF2B5EF4-FFF2-40B4-BE49-F238E27FC236}">
                <a16:creationId xmlns:a16="http://schemas.microsoft.com/office/drawing/2014/main" id="{5BC91E87-8033-1B4A-AC73-966A233DA6EC}"/>
              </a:ext>
            </a:extLst>
          </p:cNvPr>
          <p:cNvSpPr txBox="1">
            <a:spLocks/>
          </p:cNvSpPr>
          <p:nvPr/>
        </p:nvSpPr>
        <p:spPr>
          <a:xfrm>
            <a:off x="3744052" y="3151486"/>
            <a:ext cx="1413776" cy="52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1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構文木</a:t>
            </a:r>
            <a:endParaRPr kumimoji="0" lang="ja-JP" altLang="en-US" sz="1050" kern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28530D0A-B81B-9842-94AF-D5136A8E0FBC}"/>
              </a:ext>
            </a:extLst>
          </p:cNvPr>
          <p:cNvCxnSpPr>
            <a:cxnSpLocks/>
          </p:cNvCxnSpPr>
          <p:nvPr/>
        </p:nvCxnSpPr>
        <p:spPr>
          <a:xfrm>
            <a:off x="3458905" y="5854560"/>
            <a:ext cx="296127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B82025D1-7369-2040-93B6-CC37BCAEBE1C}"/>
              </a:ext>
            </a:extLst>
          </p:cNvPr>
          <p:cNvCxnSpPr>
            <a:cxnSpLocks/>
          </p:cNvCxnSpPr>
          <p:nvPr/>
        </p:nvCxnSpPr>
        <p:spPr>
          <a:xfrm>
            <a:off x="1907921" y="2786446"/>
            <a:ext cx="296127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38E74A10-E946-4A4F-A628-8F2EDCB7E461}"/>
              </a:ext>
            </a:extLst>
          </p:cNvPr>
          <p:cNvSpPr/>
          <p:nvPr/>
        </p:nvSpPr>
        <p:spPr>
          <a:xfrm>
            <a:off x="2382991" y="2420686"/>
            <a:ext cx="908917" cy="731520"/>
          </a:xfrm>
          <a:prstGeom prst="rect">
            <a:avLst/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構文解析</a:t>
            </a:r>
          </a:p>
        </p:txBody>
      </p: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01F5383-ACDB-5241-8ABC-A3246E37FF0D}"/>
              </a:ext>
            </a:extLst>
          </p:cNvPr>
          <p:cNvCxnSpPr>
            <a:cxnSpLocks/>
          </p:cNvCxnSpPr>
          <p:nvPr/>
        </p:nvCxnSpPr>
        <p:spPr>
          <a:xfrm>
            <a:off x="3458905" y="2786446"/>
            <a:ext cx="296127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AA23FAA-B4AA-0D4C-B0F3-8829794A09D3}"/>
              </a:ext>
            </a:extLst>
          </p:cNvPr>
          <p:cNvSpPr/>
          <p:nvPr/>
        </p:nvSpPr>
        <p:spPr>
          <a:xfrm>
            <a:off x="3977176" y="3945039"/>
            <a:ext cx="908917" cy="731520"/>
          </a:xfrm>
          <a:prstGeom prst="rect">
            <a:avLst/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類似度</a:t>
            </a:r>
            <a:endParaRPr kumimoji="1" lang="en-US" altLang="ja-JP" sz="12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algn="ctr"/>
            <a:r>
              <a:rPr kumimoji="1" lang="ja-JP" altLang="en-US" sz="120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計量</a:t>
            </a:r>
          </a:p>
        </p:txBody>
      </p: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A88B68A-0EB1-F446-8FBA-FD30D0BBE7ED}"/>
              </a:ext>
            </a:extLst>
          </p:cNvPr>
          <p:cNvCxnSpPr>
            <a:cxnSpLocks/>
          </p:cNvCxnSpPr>
          <p:nvPr/>
        </p:nvCxnSpPr>
        <p:spPr>
          <a:xfrm>
            <a:off x="4396324" y="4853573"/>
            <a:ext cx="0" cy="321230"/>
          </a:xfrm>
          <a:prstGeom prst="line">
            <a:avLst/>
          </a:prstGeom>
          <a:ln w="38100">
            <a:solidFill>
              <a:srgbClr val="3BCC9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6635F50F-1FA8-6D41-BD33-653724E94704}"/>
              </a:ext>
            </a:extLst>
          </p:cNvPr>
          <p:cNvCxnSpPr>
            <a:cxnSpLocks/>
          </p:cNvCxnSpPr>
          <p:nvPr/>
        </p:nvCxnSpPr>
        <p:spPr>
          <a:xfrm>
            <a:off x="4431634" y="3513150"/>
            <a:ext cx="0" cy="32123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スライド番号プレースホルダー 249">
            <a:extLst>
              <a:ext uri="{FF2B5EF4-FFF2-40B4-BE49-F238E27FC236}">
                <a16:creationId xmlns:a16="http://schemas.microsoft.com/office/drawing/2014/main" id="{9F263584-87B0-B840-B99E-F56C0F5CE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27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11146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338600" y="751489"/>
            <a:ext cx="9568920" cy="143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4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プログラミング初学者にありがちな</a:t>
            </a:r>
            <a:br>
              <a:rPr lang="en-US" altLang="ja-JP" sz="440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44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同一処理を複数並べる冗長なコード</a:t>
            </a:r>
            <a:endParaRPr sz="440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649240" y="2728813"/>
            <a:ext cx="6947640" cy="38761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import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sz="1500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altLang="ja" sz="1500" dirty="0">
              <a:solidFill>
                <a:srgbClr val="F3F3F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.makedirs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‘../data’,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exist_ok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=True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with open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path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.join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  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‘file_001.txt’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 ‘w’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as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1500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.write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‘1</a:t>
            </a:r>
            <a:r>
              <a:rPr lang="ja-JP" altLang="en-US" sz="1500">
                <a:solidFill>
                  <a:srgbClr val="00B0F0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つ目のファイル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’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.makedirs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‘../data’,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exist_ok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=True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with open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os.path.join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‘../data’,  ‘file_002.txt’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 ‘w’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as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" sz="1500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.write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‘2</a:t>
            </a:r>
            <a:r>
              <a:rPr lang="ja-JP" altLang="en-US" sz="1500">
                <a:solidFill>
                  <a:srgbClr val="00B0F0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つ目のファイル’</a:t>
            </a:r>
            <a:r>
              <a:rPr lang="en-US" altLang="ja-JP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endParaRPr lang="ja-JP" altLang="en-US" sz="1500">
              <a:solidFill>
                <a:srgbClr val="FFFF00"/>
              </a:solidFill>
              <a:latin typeface="MesloLGS NF" panose="020B0609030804020204" pitchFamily="49" charset="0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.makedirs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‘../data’,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exist_ok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=True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with open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os.path.join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‘../data’,  ‘file_003.txt’</a:t>
            </a:r>
            <a:r>
              <a:rPr lang="en" altLang="ja" sz="1500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 ‘w’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as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" sz="1500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</a:t>
            </a:r>
            <a:r>
              <a:rPr lang="en" altLang="ja" sz="1500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f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.write</a:t>
            </a:r>
            <a:r>
              <a:rPr lang="en" altLang="ja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sz="1500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‘3</a:t>
            </a:r>
            <a:r>
              <a:rPr lang="ja-JP" altLang="en-US" sz="1500">
                <a:solidFill>
                  <a:srgbClr val="00B0F0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つ目のファイル’</a:t>
            </a:r>
            <a:r>
              <a:rPr lang="en-US" altLang="ja-JP" sz="1500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endParaRPr lang="ja-JP" altLang="en-US" sz="1500">
              <a:solidFill>
                <a:srgbClr val="FFFF00"/>
              </a:solidFill>
              <a:latin typeface="MesloLGS NF" panose="020B0609030804020204" pitchFamily="49" charset="0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CE2E11C5-08F0-BB4D-82F5-B40DEDF08989}"/>
              </a:ext>
            </a:extLst>
          </p:cNvPr>
          <p:cNvSpPr/>
          <p:nvPr/>
        </p:nvSpPr>
        <p:spPr>
          <a:xfrm>
            <a:off x="479742" y="894167"/>
            <a:ext cx="1345200" cy="13587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77;p16">
            <a:extLst>
              <a:ext uri="{FF2B5EF4-FFF2-40B4-BE49-F238E27FC236}">
                <a16:creationId xmlns:a16="http://schemas.microsoft.com/office/drawing/2014/main" id="{479B0DEB-2FB9-714D-893F-67C880C17BBC}"/>
              </a:ext>
            </a:extLst>
          </p:cNvPr>
          <p:cNvSpPr/>
          <p:nvPr/>
        </p:nvSpPr>
        <p:spPr>
          <a:xfrm>
            <a:off x="613392" y="1034568"/>
            <a:ext cx="1077900" cy="1077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E2B3CAD-09FC-144F-93FA-A2E899DE3F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28</a:t>
            </a:fld>
            <a:endParaRPr lang="ja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338600" y="751489"/>
            <a:ext cx="9568920" cy="143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4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同一処理を検出し、</a:t>
            </a:r>
            <a:br>
              <a:rPr lang="en-US" altLang="ja-JP" sz="440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44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関数や繰り返し処理に変換</a:t>
            </a:r>
            <a:endParaRPr sz="440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288560" y="3173392"/>
            <a:ext cx="7669000" cy="2597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import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altLang="ja" dirty="0">
              <a:solidFill>
                <a:srgbClr val="F3F3F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def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ja-JP" altLang="en-US">
                <a:solidFill>
                  <a:srgbClr val="00B0F0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関数名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1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2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3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</a:t>
            </a:r>
            <a:r>
              <a:rPr lang="en" altLang="ja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.makedirs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1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exist_ok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=True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with open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en" altLang="ja" dirty="0">
                <a:solidFill>
                  <a:srgbClr val="FFC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os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path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.join</a:t>
            </a:r>
            <a:r>
              <a:rPr lang="en" altLang="ja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1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2</a:t>
            </a:r>
            <a:r>
              <a:rPr lang="en" altLang="ja" dirty="0">
                <a:solidFill>
                  <a:srgbClr val="9B45DE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,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'</a:t>
            </a:r>
            <a:r>
              <a:rPr lang="en" altLang="ja" dirty="0">
                <a:solidFill>
                  <a:srgbClr val="00B05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w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'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as</a:t>
            </a: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f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altLang="ja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f</a:t>
            </a:r>
            <a:r>
              <a:rPr lang="en" altLang="ja" dirty="0">
                <a:solidFill>
                  <a:srgbClr val="00B0F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.write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(</a:t>
            </a:r>
            <a:r>
              <a:rPr lang="ja-JP" altLang="en-US">
                <a:solidFill>
                  <a:srgbClr val="F3F3F3"/>
                </a:solidFill>
                <a:latin typeface="MesloLGS NF" panose="020B0609030804020204" pitchFamily="49" charset="0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変数</a:t>
            </a:r>
            <a:r>
              <a:rPr lang="en-US" altLang="ja-JP" dirty="0">
                <a:solidFill>
                  <a:srgbClr val="F3F3F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3</a:t>
            </a:r>
            <a:r>
              <a:rPr lang="en" altLang="ja" dirty="0">
                <a:solidFill>
                  <a:srgbClr val="FFFF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)</a:t>
            </a:r>
            <a:endParaRPr dirty="0">
              <a:solidFill>
                <a:srgbClr val="FFFF00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CE2E11C5-08F0-BB4D-82F5-B40DEDF08989}"/>
              </a:ext>
            </a:extLst>
          </p:cNvPr>
          <p:cNvSpPr/>
          <p:nvPr/>
        </p:nvSpPr>
        <p:spPr>
          <a:xfrm>
            <a:off x="479742" y="894167"/>
            <a:ext cx="1345200" cy="13587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ドーナツ 10">
            <a:extLst>
              <a:ext uri="{FF2B5EF4-FFF2-40B4-BE49-F238E27FC236}">
                <a16:creationId xmlns:a16="http://schemas.microsoft.com/office/drawing/2014/main" id="{CE8821C0-8FE7-804A-BF09-2CCA8D04235E}"/>
              </a:ext>
            </a:extLst>
          </p:cNvPr>
          <p:cNvSpPr/>
          <p:nvPr/>
        </p:nvSpPr>
        <p:spPr>
          <a:xfrm>
            <a:off x="740220" y="1161395"/>
            <a:ext cx="824243" cy="824243"/>
          </a:xfrm>
          <a:prstGeom prst="don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0BDBBC5-9EBC-054C-A703-8DBD4A91A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29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58467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972800" y="2814600"/>
            <a:ext cx="11286000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8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プログラムの生産性・保守性の向上が課題</a:t>
            </a:r>
            <a:endParaRPr lang="en-US" altLang="ja-JP" sz="28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endParaRPr lang="ja-JP" altLang="en-US" sz="280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en-US" altLang="ja-JP" sz="280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GitHub</a:t>
            </a:r>
            <a:r>
              <a:rPr lang="ja-JP" altLang="en-US" sz="28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などの</a:t>
            </a:r>
            <a:r>
              <a:rPr lang="en-US" altLang="ja-JP" sz="280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OSS</a:t>
            </a:r>
            <a:r>
              <a:rPr lang="ja-JP" altLang="en-US" sz="28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ホスティングサービスにより、</a:t>
            </a:r>
            <a:endParaRPr lang="en-US" altLang="ja-JP" sz="28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ja-JP" altLang="en-US" sz="28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lang="en-US" altLang="ja-JP" sz="280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lang="ja-JP" altLang="en-US" sz="28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インターネット上にプログラムが散在し、共有されている</a:t>
            </a:r>
            <a:endParaRPr lang="en-US" altLang="ja-JP" sz="28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15D0FF-54DA-A343-A8A1-581E889894EB}"/>
              </a:ext>
            </a:extLst>
          </p:cNvPr>
          <p:cNvCxnSpPr>
            <a:cxnSpLocks/>
          </p:cNvCxnSpPr>
          <p:nvPr/>
        </p:nvCxnSpPr>
        <p:spPr>
          <a:xfrm>
            <a:off x="4664978" y="3733784"/>
            <a:ext cx="2550695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0BC26D4-A754-3644-B4B0-44EA482AF9B5}"/>
              </a:ext>
            </a:extLst>
          </p:cNvPr>
          <p:cNvCxnSpPr>
            <a:cxnSpLocks/>
          </p:cNvCxnSpPr>
          <p:nvPr/>
        </p:nvCxnSpPr>
        <p:spPr>
          <a:xfrm>
            <a:off x="9358040" y="5805882"/>
            <a:ext cx="2563091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3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2012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338600" y="2293316"/>
            <a:ext cx="9320000" cy="1439600"/>
          </a:xfrm>
          <a:prstGeom prst="roundRect">
            <a:avLst>
              <a:gd name="adj" fmla="val 9609"/>
            </a:avLst>
          </a:prstGeom>
          <a:solidFill>
            <a:srgbClr val="3BCC9C"/>
          </a:solidFill>
        </p:spPr>
        <p:txBody>
          <a:bodyPr spcFirstLastPara="1" wrap="square" lIns="121900" tIns="0" rIns="121900" bIns="251999" anchor="ctr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800" b="1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ソースコードの構文木表現による</a:t>
            </a:r>
            <a:br>
              <a:rPr lang="en-US" altLang="ja-JP" sz="2800" b="1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2800" b="1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構造類似性を用いたプログラム作成支援方式の実現</a:t>
            </a:r>
            <a:endParaRPr lang="en-US" altLang="ja-JP" sz="2800" b="1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16C9EBA-9103-8944-9007-6675E6488B5D}"/>
              </a:ext>
            </a:extLst>
          </p:cNvPr>
          <p:cNvSpPr txBox="1">
            <a:spLocks/>
          </p:cNvSpPr>
          <p:nvPr/>
        </p:nvSpPr>
        <p:spPr>
          <a:xfrm>
            <a:off x="2338600" y="3429000"/>
            <a:ext cx="9320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類似構造をもつソースコードをデータベースから検索可能</a:t>
            </a:r>
            <a:endParaRPr kumimoji="0" lang="en-US" altLang="ja-JP" sz="2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400"/>
              </a:lnSpc>
              <a:spcBef>
                <a:spcPts val="2133"/>
              </a:spcBef>
              <a:buClr>
                <a:srgbClr val="3BCC9C"/>
              </a:buClr>
              <a:buNone/>
            </a:pP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4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16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作成中のプログラムのソースコードと類似した機能を持つソースコードを引用することにより、</a:t>
            </a:r>
            <a:endParaRPr kumimoji="0" lang="en-US" altLang="ja-JP" sz="16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4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16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初学者のプログラミングスキルの向上につながる。</a:t>
            </a:r>
            <a:endParaRPr kumimoji="0" lang="en-US" altLang="ja-JP" sz="16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4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16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また、同機能をもつソースコードのパターンを統一することにより、保守性が向上する。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B084A86-82CA-104E-81B9-0EE9683EDDFF}"/>
              </a:ext>
            </a:extLst>
          </p:cNvPr>
          <p:cNvCxnSpPr/>
          <p:nvPr/>
        </p:nvCxnSpPr>
        <p:spPr>
          <a:xfrm>
            <a:off x="2443057" y="4625905"/>
            <a:ext cx="8030817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B72EB-8BC2-8A4B-950F-23A6681D4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4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46507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338600" y="853716"/>
            <a:ext cx="7514800" cy="14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60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lang="en-US" altLang="ja-JP" sz="32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lang="en-US" altLang="ja-JP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lang="ja-JP" altLang="en-US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システム全体像</a:t>
            </a:r>
            <a:r>
              <a:rPr lang="en-US" altLang="ja-JP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 </a:t>
            </a:r>
            <a:endParaRPr sz="6000" b="1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5DFE3D2-C77A-7B4C-8E00-56354DDC9D52}"/>
              </a:ext>
            </a:extLst>
          </p:cNvPr>
          <p:cNvGrpSpPr/>
          <p:nvPr/>
        </p:nvGrpSpPr>
        <p:grpSpPr>
          <a:xfrm>
            <a:off x="1830634" y="2607832"/>
            <a:ext cx="9600744" cy="3681897"/>
            <a:chOff x="1552551" y="2425761"/>
            <a:chExt cx="10069498" cy="3999336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355C1ECA-7E5E-A148-B992-0CA30C20F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8273" y="2425761"/>
              <a:ext cx="1413776" cy="1413776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012929F-2387-FE44-991A-D0045DC181CC}"/>
                </a:ext>
              </a:extLst>
            </p:cNvPr>
            <p:cNvGrpSpPr/>
            <p:nvPr/>
          </p:nvGrpSpPr>
          <p:grpSpPr>
            <a:xfrm>
              <a:off x="4955511" y="2615198"/>
              <a:ext cx="1127587" cy="884725"/>
              <a:chOff x="3145416" y="4608167"/>
              <a:chExt cx="1127587" cy="884725"/>
            </a:xfrm>
          </p:grpSpPr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1F198E37-3588-0243-A185-7B0C1F2AFDD6}"/>
                  </a:ext>
                </a:extLst>
              </p:cNvPr>
              <p:cNvSpPr/>
              <p:nvPr/>
            </p:nvSpPr>
            <p:spPr>
              <a:xfrm>
                <a:off x="3589812" y="4608167"/>
                <a:ext cx="218879" cy="218879"/>
              </a:xfrm>
              <a:prstGeom prst="donut">
                <a:avLst>
                  <a:gd name="adj" fmla="val 1336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184FC549-BA51-A749-B3B1-3201213EB542}"/>
                  </a:ext>
                </a:extLst>
              </p:cNvPr>
              <p:cNvSpPr/>
              <p:nvPr/>
            </p:nvSpPr>
            <p:spPr>
              <a:xfrm>
                <a:off x="3370933" y="4938794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21665CD7-F42F-0C44-B2F4-76E8B913C24A}"/>
                  </a:ext>
                </a:extLst>
              </p:cNvPr>
              <p:cNvSpPr/>
              <p:nvPr/>
            </p:nvSpPr>
            <p:spPr>
              <a:xfrm>
                <a:off x="3808690" y="4938794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01E6083-F77F-1C44-B64D-DAAC24F2F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0373" y="4794992"/>
                <a:ext cx="141492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98D83F9B-A468-5D4C-858C-96B5F6E39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636" y="4794992"/>
                <a:ext cx="141494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ドーナツ 15">
                <a:extLst>
                  <a:ext uri="{FF2B5EF4-FFF2-40B4-BE49-F238E27FC236}">
                    <a16:creationId xmlns:a16="http://schemas.microsoft.com/office/drawing/2014/main" id="{E4725D3A-6C58-0C4B-8BF4-1EDA472ED4A2}"/>
                  </a:ext>
                </a:extLst>
              </p:cNvPr>
              <p:cNvSpPr/>
              <p:nvPr/>
            </p:nvSpPr>
            <p:spPr>
              <a:xfrm>
                <a:off x="3145416" y="5269419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ドーナツ 16">
                <a:extLst>
                  <a:ext uri="{FF2B5EF4-FFF2-40B4-BE49-F238E27FC236}">
                    <a16:creationId xmlns:a16="http://schemas.microsoft.com/office/drawing/2014/main" id="{1DAB8147-61EE-2D4D-AB8E-5825E2BFAB09}"/>
                  </a:ext>
                </a:extLst>
              </p:cNvPr>
              <p:cNvSpPr/>
              <p:nvPr/>
            </p:nvSpPr>
            <p:spPr>
              <a:xfrm>
                <a:off x="3435041" y="5269419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A66F3FDB-1930-7643-833D-060046823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4856" y="5125618"/>
                <a:ext cx="148131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85E1CE22-1D5C-8D46-8C90-2327EC803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4481" y="5125618"/>
                <a:ext cx="13277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ドーナツ 19">
                <a:extLst>
                  <a:ext uri="{FF2B5EF4-FFF2-40B4-BE49-F238E27FC236}">
                    <a16:creationId xmlns:a16="http://schemas.microsoft.com/office/drawing/2014/main" id="{EACF3AC9-5A34-4E4B-8C48-7CE1A4C7A831}"/>
                  </a:ext>
                </a:extLst>
              </p:cNvPr>
              <p:cNvSpPr/>
              <p:nvPr/>
            </p:nvSpPr>
            <p:spPr>
              <a:xfrm>
                <a:off x="3744583" y="5269419"/>
                <a:ext cx="218879" cy="218879"/>
              </a:xfrm>
              <a:prstGeom prst="donut">
                <a:avLst>
                  <a:gd name="adj" fmla="val 16265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ドーナツ 20">
                <a:extLst>
                  <a:ext uri="{FF2B5EF4-FFF2-40B4-BE49-F238E27FC236}">
                    <a16:creationId xmlns:a16="http://schemas.microsoft.com/office/drawing/2014/main" id="{7667E826-B46A-BC41-AA7C-FC23984F4D12}"/>
                  </a:ext>
                </a:extLst>
              </p:cNvPr>
              <p:cNvSpPr/>
              <p:nvPr/>
            </p:nvSpPr>
            <p:spPr>
              <a:xfrm>
                <a:off x="4054124" y="5274013"/>
                <a:ext cx="218879" cy="218879"/>
              </a:xfrm>
              <a:prstGeom prst="donut">
                <a:avLst>
                  <a:gd name="adj" fmla="val 1758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77A8F9C-28AC-074D-9C94-09FE8EE61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44" y="5125618"/>
                <a:ext cx="13279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58A5645-CB54-5B44-A7D6-710B571F9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515" y="5125618"/>
                <a:ext cx="168049" cy="148395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E5D6F14D-A1E6-FA41-86AC-CD7D36C2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4921" y="2470153"/>
              <a:ext cx="1308908" cy="1208704"/>
            </a:xfrm>
            <a:prstGeom prst="rect">
              <a:avLst/>
            </a:prstGeom>
          </p:spPr>
        </p:pic>
        <p:pic>
          <p:nvPicPr>
            <p:cNvPr id="25" name="図 24" descr="図形&#10;&#10;自動的に生成された説明">
              <a:extLst>
                <a:ext uri="{FF2B5EF4-FFF2-40B4-BE49-F238E27FC236}">
                  <a16:creationId xmlns:a16="http://schemas.microsoft.com/office/drawing/2014/main" id="{E6B5BA6F-814B-9E46-8A38-42BD78E1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882548" y="3074505"/>
              <a:ext cx="325170" cy="464529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D394EB-9EF4-A24A-AB40-FDBEE6BD02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467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図 26" descr="アイコン&#10;&#10;自動的に生成された説明">
              <a:extLst>
                <a:ext uri="{FF2B5EF4-FFF2-40B4-BE49-F238E27FC236}">
                  <a16:creationId xmlns:a16="http://schemas.microsoft.com/office/drawing/2014/main" id="{95C77644-CCD5-5849-8CFA-9025C872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8153" y="2659748"/>
              <a:ext cx="1122572" cy="813372"/>
            </a:xfrm>
            <a:prstGeom prst="rect">
              <a:avLst/>
            </a:prstGeom>
          </p:spPr>
        </p:pic>
        <p:sp>
          <p:nvSpPr>
            <p:cNvPr id="28" name="Google Shape;220;p32">
              <a:extLst>
                <a:ext uri="{FF2B5EF4-FFF2-40B4-BE49-F238E27FC236}">
                  <a16:creationId xmlns:a16="http://schemas.microsoft.com/office/drawing/2014/main" id="{657467D7-265D-3343-AEB1-89A88314F9C4}"/>
                </a:ext>
              </a:extLst>
            </p:cNvPr>
            <p:cNvSpPr txBox="1">
              <a:spLocks/>
            </p:cNvSpPr>
            <p:nvPr/>
          </p:nvSpPr>
          <p:spPr>
            <a:xfrm>
              <a:off x="1552551" y="342972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作成した</a:t>
              </a:r>
              <a:endParaRPr kumimoji="0" lang="en-US" altLang="ja-JP" sz="105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endPara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29" name="Google Shape;220;p32">
              <a:extLst>
                <a:ext uri="{FF2B5EF4-FFF2-40B4-BE49-F238E27FC236}">
                  <a16:creationId xmlns:a16="http://schemas.microsoft.com/office/drawing/2014/main" id="{838D146D-1E51-404B-9944-0F77F4F5DF60}"/>
                </a:ext>
              </a:extLst>
            </p:cNvPr>
            <p:cNvSpPr txBox="1">
              <a:spLocks/>
            </p:cNvSpPr>
            <p:nvPr/>
          </p:nvSpPr>
          <p:spPr>
            <a:xfrm>
              <a:off x="10208273" y="3398276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en-US" altLang="ja-JP" sz="1050" kern="0" dirty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OSS</a:t>
              </a: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ホスティングサービス</a:t>
              </a:r>
            </a:p>
          </p:txBody>
        </p:sp>
        <p:sp>
          <p:nvSpPr>
            <p:cNvPr id="30" name="Google Shape;220;p32">
              <a:extLst>
                <a:ext uri="{FF2B5EF4-FFF2-40B4-BE49-F238E27FC236}">
                  <a16:creationId xmlns:a16="http://schemas.microsoft.com/office/drawing/2014/main" id="{15C832A2-27FE-B345-9C1E-6C8D3FA42DEE}"/>
                </a:ext>
              </a:extLst>
            </p:cNvPr>
            <p:cNvSpPr txBox="1">
              <a:spLocks/>
            </p:cNvSpPr>
            <p:nvPr/>
          </p:nvSpPr>
          <p:spPr>
            <a:xfrm>
              <a:off x="7050305" y="3415537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構文木を付与した</a:t>
              </a:r>
              <a:endParaRPr kumimoji="0" lang="en-US" altLang="ja-JP" sz="105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r>
                <a:rPr kumimoji="0" lang="en-US" altLang="ja-JP" sz="1050" kern="0" dirty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DB</a:t>
              </a:r>
              <a:endParaRPr kumimoji="0" lang="ja-JP" altLang="en-US" sz="105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27E8274-8D0B-E846-8128-C47DF39939B2}"/>
                </a:ext>
              </a:extLst>
            </p:cNvPr>
            <p:cNvSpPr/>
            <p:nvPr/>
          </p:nvSpPr>
          <p:spPr>
            <a:xfrm>
              <a:off x="8880537" y="27416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構文解析</a:t>
              </a:r>
            </a:p>
          </p:txBody>
        </p:sp>
        <p:sp>
          <p:nvSpPr>
            <p:cNvPr id="32" name="Google Shape;220;p32">
              <a:extLst>
                <a:ext uri="{FF2B5EF4-FFF2-40B4-BE49-F238E27FC236}">
                  <a16:creationId xmlns:a16="http://schemas.microsoft.com/office/drawing/2014/main" id="{7F7736C3-2F20-BC43-BD10-93DFA4BA7079}"/>
                </a:ext>
              </a:extLst>
            </p:cNvPr>
            <p:cNvSpPr txBox="1">
              <a:spLocks/>
            </p:cNvSpPr>
            <p:nvPr/>
          </p:nvSpPr>
          <p:spPr>
            <a:xfrm>
              <a:off x="4802458" y="342900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</a:t>
              </a:r>
              <a:endParaRPr kumimoji="0" lang="ja-JP" altLang="en-US" sz="1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F5B41F9-AA3D-A341-BC81-314CBA4A8601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1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02EE5FE-D0B8-764F-B12B-8F7A864AED6C}"/>
                </a:ext>
              </a:extLst>
            </p:cNvPr>
            <p:cNvCxnSpPr>
              <a:cxnSpLocks/>
            </p:cNvCxnSpPr>
            <p:nvPr/>
          </p:nvCxnSpPr>
          <p:spPr>
            <a:xfrm>
              <a:off x="2966327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C167ED-4D24-6C4B-BCD7-B1D593A797A7}"/>
                </a:ext>
              </a:extLst>
            </p:cNvPr>
            <p:cNvSpPr/>
            <p:nvPr/>
          </p:nvSpPr>
          <p:spPr>
            <a:xfrm>
              <a:off x="3441397" y="26982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構文解析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C9EDD90-A58E-324A-92D6-68311448A089}"/>
                </a:ext>
              </a:extLst>
            </p:cNvPr>
            <p:cNvCxnSpPr>
              <a:cxnSpLocks/>
            </p:cNvCxnSpPr>
            <p:nvPr/>
          </p:nvCxnSpPr>
          <p:spPr>
            <a:xfrm>
              <a:off x="4517311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EAB3819-B5A7-634A-80FD-A9E664CE094D}"/>
                </a:ext>
              </a:extLst>
            </p:cNvPr>
            <p:cNvSpPr/>
            <p:nvPr/>
          </p:nvSpPr>
          <p:spPr>
            <a:xfrm>
              <a:off x="5973658" y="4448781"/>
              <a:ext cx="1322080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類似度計算</a:t>
              </a:r>
              <a:endParaRPr kumimoji="1" lang="en-US" altLang="ja-JP" sz="1200" dirty="0">
                <a:latin typeface="Hiragino Mincho ProN W3" panose="02020300000000000000" pitchFamily="18" charset="-128"/>
                <a:ea typeface="Hiragino Mincho ProN W3" panose="02020300000000000000" pitchFamily="18" charset="-128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6E15EFF-EC9A-8B4D-B6E0-C817A122722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509346" y="3950559"/>
              <a:ext cx="328318" cy="349829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CC812EE-267B-2548-A37E-74FD61DE0CF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7443788" y="3937096"/>
              <a:ext cx="313405" cy="363292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3E2A3A8E-27F5-1D44-84EC-C614A41ED68F}"/>
                </a:ext>
              </a:extLst>
            </p:cNvPr>
            <p:cNvCxnSpPr>
              <a:cxnSpLocks/>
            </p:cNvCxnSpPr>
            <p:nvPr/>
          </p:nvCxnSpPr>
          <p:spPr>
            <a:xfrm>
              <a:off x="6631006" y="5320259"/>
              <a:ext cx="0" cy="351878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55E22813-D030-B347-97C0-5747383E8885}"/>
                </a:ext>
              </a:extLst>
            </p:cNvPr>
            <p:cNvSpPr/>
            <p:nvPr/>
          </p:nvSpPr>
          <p:spPr>
            <a:xfrm>
              <a:off x="3441397" y="5978125"/>
              <a:ext cx="6515050" cy="446972"/>
            </a:xfrm>
            <a:prstGeom prst="roundRect">
              <a:avLst>
                <a:gd name="adj" fmla="val 29348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>
                  <a:latin typeface="Hiragino Mincho ProN W3" panose="02020300000000000000" pitchFamily="18" charset="-128"/>
                  <a:ea typeface="Hiragino Mincho ProN W3" panose="02020300000000000000" pitchFamily="18" charset="-128"/>
                </a:rPr>
                <a:t>作成したソースコードと類似した構造を持つ外部のソースコードを提示</a:t>
              </a: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C60922C-4A8C-8641-B6AB-03D464F1513A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29" y="6425097"/>
              <a:ext cx="6434697" cy="0"/>
            </a:xfrm>
            <a:prstGeom prst="line">
              <a:avLst/>
            </a:prstGeom>
            <a:ln w="12700"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D3A347D-192C-904B-B13B-F3E0FDC83EE9}"/>
              </a:ext>
            </a:extLst>
          </p:cNvPr>
          <p:cNvSpPr/>
          <p:nvPr/>
        </p:nvSpPr>
        <p:spPr>
          <a:xfrm>
            <a:off x="1657632" y="2334465"/>
            <a:ext cx="9946748" cy="4228632"/>
          </a:xfrm>
          <a:prstGeom prst="roundRect">
            <a:avLst>
              <a:gd name="adj" fmla="val 22231"/>
            </a:avLst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8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5DFE3D2-C77A-7B4C-8E00-56354DDC9D52}"/>
              </a:ext>
            </a:extLst>
          </p:cNvPr>
          <p:cNvGrpSpPr/>
          <p:nvPr/>
        </p:nvGrpSpPr>
        <p:grpSpPr>
          <a:xfrm>
            <a:off x="1830634" y="2607832"/>
            <a:ext cx="9600744" cy="3681897"/>
            <a:chOff x="1552551" y="2425761"/>
            <a:chExt cx="10069498" cy="3999336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355C1ECA-7E5E-A148-B992-0CA30C20F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8273" y="2425761"/>
              <a:ext cx="1413776" cy="1413776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012929F-2387-FE44-991A-D0045DC181CC}"/>
                </a:ext>
              </a:extLst>
            </p:cNvPr>
            <p:cNvGrpSpPr/>
            <p:nvPr/>
          </p:nvGrpSpPr>
          <p:grpSpPr>
            <a:xfrm>
              <a:off x="4955511" y="2615198"/>
              <a:ext cx="1127587" cy="884725"/>
              <a:chOff x="3145416" y="4608167"/>
              <a:chExt cx="1127587" cy="884725"/>
            </a:xfrm>
          </p:grpSpPr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1F198E37-3588-0243-A185-7B0C1F2AFDD6}"/>
                  </a:ext>
                </a:extLst>
              </p:cNvPr>
              <p:cNvSpPr/>
              <p:nvPr/>
            </p:nvSpPr>
            <p:spPr>
              <a:xfrm>
                <a:off x="3589812" y="4608167"/>
                <a:ext cx="218879" cy="218879"/>
              </a:xfrm>
              <a:prstGeom prst="donut">
                <a:avLst>
                  <a:gd name="adj" fmla="val 1336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184FC549-BA51-A749-B3B1-3201213EB542}"/>
                  </a:ext>
                </a:extLst>
              </p:cNvPr>
              <p:cNvSpPr/>
              <p:nvPr/>
            </p:nvSpPr>
            <p:spPr>
              <a:xfrm>
                <a:off x="3370933" y="4938794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21665CD7-F42F-0C44-B2F4-76E8B913C24A}"/>
                  </a:ext>
                </a:extLst>
              </p:cNvPr>
              <p:cNvSpPr/>
              <p:nvPr/>
            </p:nvSpPr>
            <p:spPr>
              <a:xfrm>
                <a:off x="3808690" y="4938794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01E6083-F77F-1C44-B64D-DAAC24F2F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0373" y="4794992"/>
                <a:ext cx="141492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98D83F9B-A468-5D4C-858C-96B5F6E39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636" y="4794992"/>
                <a:ext cx="141494" cy="143802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ドーナツ 15">
                <a:extLst>
                  <a:ext uri="{FF2B5EF4-FFF2-40B4-BE49-F238E27FC236}">
                    <a16:creationId xmlns:a16="http://schemas.microsoft.com/office/drawing/2014/main" id="{E4725D3A-6C58-0C4B-8BF4-1EDA472ED4A2}"/>
                  </a:ext>
                </a:extLst>
              </p:cNvPr>
              <p:cNvSpPr/>
              <p:nvPr/>
            </p:nvSpPr>
            <p:spPr>
              <a:xfrm>
                <a:off x="3145416" y="5269419"/>
                <a:ext cx="218879" cy="218879"/>
              </a:xfrm>
              <a:prstGeom prst="donut">
                <a:avLst>
                  <a:gd name="adj" fmla="val 1481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" name="ドーナツ 16">
                <a:extLst>
                  <a:ext uri="{FF2B5EF4-FFF2-40B4-BE49-F238E27FC236}">
                    <a16:creationId xmlns:a16="http://schemas.microsoft.com/office/drawing/2014/main" id="{1DAB8147-61EE-2D4D-AB8E-5825E2BFAB09}"/>
                  </a:ext>
                </a:extLst>
              </p:cNvPr>
              <p:cNvSpPr/>
              <p:nvPr/>
            </p:nvSpPr>
            <p:spPr>
              <a:xfrm>
                <a:off x="3435041" y="5269419"/>
                <a:ext cx="218879" cy="218879"/>
              </a:xfrm>
              <a:prstGeom prst="donut">
                <a:avLst>
                  <a:gd name="adj" fmla="val 13396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A66F3FDB-1930-7643-833D-060046823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4856" y="5125618"/>
                <a:ext cx="148131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85E1CE22-1D5C-8D46-8C90-2327EC803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4481" y="5125618"/>
                <a:ext cx="13277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ドーナツ 19">
                <a:extLst>
                  <a:ext uri="{FF2B5EF4-FFF2-40B4-BE49-F238E27FC236}">
                    <a16:creationId xmlns:a16="http://schemas.microsoft.com/office/drawing/2014/main" id="{EACF3AC9-5A34-4E4B-8C48-7CE1A4C7A831}"/>
                  </a:ext>
                </a:extLst>
              </p:cNvPr>
              <p:cNvSpPr/>
              <p:nvPr/>
            </p:nvSpPr>
            <p:spPr>
              <a:xfrm>
                <a:off x="3744583" y="5269419"/>
                <a:ext cx="218879" cy="218879"/>
              </a:xfrm>
              <a:prstGeom prst="donut">
                <a:avLst>
                  <a:gd name="adj" fmla="val 16265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" name="ドーナツ 20">
                <a:extLst>
                  <a:ext uri="{FF2B5EF4-FFF2-40B4-BE49-F238E27FC236}">
                    <a16:creationId xmlns:a16="http://schemas.microsoft.com/office/drawing/2014/main" id="{7667E826-B46A-BC41-AA7C-FC23984F4D12}"/>
                  </a:ext>
                </a:extLst>
              </p:cNvPr>
              <p:cNvSpPr/>
              <p:nvPr/>
            </p:nvSpPr>
            <p:spPr>
              <a:xfrm>
                <a:off x="4054124" y="5274013"/>
                <a:ext cx="218879" cy="218879"/>
              </a:xfrm>
              <a:prstGeom prst="donut">
                <a:avLst>
                  <a:gd name="adj" fmla="val 17587"/>
                </a:avLst>
              </a:prstGeom>
              <a:solidFill>
                <a:srgbClr val="3B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77A8F9C-28AC-074D-9C94-09FE8EE61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44" y="5125618"/>
                <a:ext cx="13279" cy="143800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58A5645-CB54-5B44-A7D6-710B571F9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515" y="5125618"/>
                <a:ext cx="168049" cy="148395"/>
              </a:xfrm>
              <a:prstGeom prst="straightConnector1">
                <a:avLst/>
              </a:prstGeom>
              <a:ln w="6350">
                <a:solidFill>
                  <a:srgbClr val="3BCC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E5D6F14D-A1E6-FA41-86AC-CD7D36C2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4921" y="2470153"/>
              <a:ext cx="1308908" cy="1208704"/>
            </a:xfrm>
            <a:prstGeom prst="rect">
              <a:avLst/>
            </a:prstGeom>
          </p:spPr>
        </p:pic>
        <p:pic>
          <p:nvPicPr>
            <p:cNvPr id="25" name="図 24" descr="図形&#10;&#10;自動的に生成された説明">
              <a:extLst>
                <a:ext uri="{FF2B5EF4-FFF2-40B4-BE49-F238E27FC236}">
                  <a16:creationId xmlns:a16="http://schemas.microsoft.com/office/drawing/2014/main" id="{E6B5BA6F-814B-9E46-8A38-42BD78E1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882548" y="3074505"/>
              <a:ext cx="325170" cy="464529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D394EB-9EF4-A24A-AB40-FDBEE6BD02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467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図 26" descr="アイコン&#10;&#10;自動的に生成された説明">
              <a:extLst>
                <a:ext uri="{FF2B5EF4-FFF2-40B4-BE49-F238E27FC236}">
                  <a16:creationId xmlns:a16="http://schemas.microsoft.com/office/drawing/2014/main" id="{95C77644-CCD5-5849-8CFA-9025C872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8153" y="2659748"/>
              <a:ext cx="1122572" cy="813372"/>
            </a:xfrm>
            <a:prstGeom prst="rect">
              <a:avLst/>
            </a:prstGeom>
          </p:spPr>
        </p:pic>
        <p:sp>
          <p:nvSpPr>
            <p:cNvPr id="28" name="Google Shape;220;p32">
              <a:extLst>
                <a:ext uri="{FF2B5EF4-FFF2-40B4-BE49-F238E27FC236}">
                  <a16:creationId xmlns:a16="http://schemas.microsoft.com/office/drawing/2014/main" id="{657467D7-265D-3343-AEB1-89A88314F9C4}"/>
                </a:ext>
              </a:extLst>
            </p:cNvPr>
            <p:cNvSpPr txBox="1">
              <a:spLocks/>
            </p:cNvSpPr>
            <p:nvPr/>
          </p:nvSpPr>
          <p:spPr>
            <a:xfrm>
              <a:off x="1552551" y="342972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作成した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endPara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29" name="Google Shape;220;p32">
              <a:extLst>
                <a:ext uri="{FF2B5EF4-FFF2-40B4-BE49-F238E27FC236}">
                  <a16:creationId xmlns:a16="http://schemas.microsoft.com/office/drawing/2014/main" id="{838D146D-1E51-404B-9944-0F77F4F5DF60}"/>
                </a:ext>
              </a:extLst>
            </p:cNvPr>
            <p:cNvSpPr txBox="1">
              <a:spLocks/>
            </p:cNvSpPr>
            <p:nvPr/>
          </p:nvSpPr>
          <p:spPr>
            <a:xfrm>
              <a:off x="10208273" y="3398276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None/>
              </a:pPr>
              <a:r>
                <a:rPr kumimoji="0" lang="en-US" altLang="ja-JP" sz="1050" kern="0" dirty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OSS</a:t>
              </a:r>
              <a:r>
                <a:rPr kumimoji="0" lang="ja-JP" altLang="en-US" sz="1050" kern="0">
                  <a:solidFill>
                    <a:srgbClr val="F3F3F3"/>
                  </a:solidFill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ホスティングサービス</a:t>
              </a:r>
            </a:p>
          </p:txBody>
        </p:sp>
        <p:sp>
          <p:nvSpPr>
            <p:cNvPr id="30" name="Google Shape;220;p32">
              <a:extLst>
                <a:ext uri="{FF2B5EF4-FFF2-40B4-BE49-F238E27FC236}">
                  <a16:creationId xmlns:a16="http://schemas.microsoft.com/office/drawing/2014/main" id="{15C832A2-27FE-B345-9C1E-6C8D3FA42DEE}"/>
                </a:ext>
              </a:extLst>
            </p:cNvPr>
            <p:cNvSpPr txBox="1">
              <a:spLocks/>
            </p:cNvSpPr>
            <p:nvPr/>
          </p:nvSpPr>
          <p:spPr>
            <a:xfrm>
              <a:off x="7050305" y="3415537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構文木を付与した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ソースコード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DB</a:t>
              </a:r>
              <a:endParaRPr kumimoji="0" lang="ja-JP" altLang="en-US" sz="105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27E8274-8D0B-E846-8128-C47DF39939B2}"/>
                </a:ext>
              </a:extLst>
            </p:cNvPr>
            <p:cNvSpPr/>
            <p:nvPr/>
          </p:nvSpPr>
          <p:spPr>
            <a:xfrm>
              <a:off x="8880537" y="27416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構文解析</a:t>
              </a:r>
            </a:p>
          </p:txBody>
        </p:sp>
        <p:sp>
          <p:nvSpPr>
            <p:cNvPr id="32" name="Google Shape;220;p32">
              <a:extLst>
                <a:ext uri="{FF2B5EF4-FFF2-40B4-BE49-F238E27FC236}">
                  <a16:creationId xmlns:a16="http://schemas.microsoft.com/office/drawing/2014/main" id="{7F7736C3-2F20-BC43-BD10-93DFA4BA7079}"/>
                </a:ext>
              </a:extLst>
            </p:cNvPr>
            <p:cNvSpPr txBox="1">
              <a:spLocks/>
            </p:cNvSpPr>
            <p:nvPr/>
          </p:nvSpPr>
          <p:spPr>
            <a:xfrm>
              <a:off x="4802458" y="3429000"/>
              <a:ext cx="1413776" cy="5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609585" marR="0" lvl="0" indent="-45718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ja-JP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F3F3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Georgia"/>
                  <a:sym typeface="Georgia"/>
                </a:rPr>
                <a:t>構文木</a:t>
              </a:r>
              <a:endPara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F5B41F9-AA3D-A341-BC81-314CBA4A8601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1" y="31073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02EE5FE-D0B8-764F-B12B-8F7A864AED6C}"/>
                </a:ext>
              </a:extLst>
            </p:cNvPr>
            <p:cNvCxnSpPr>
              <a:cxnSpLocks/>
            </p:cNvCxnSpPr>
            <p:nvPr/>
          </p:nvCxnSpPr>
          <p:spPr>
            <a:xfrm>
              <a:off x="2966327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C167ED-4D24-6C4B-BCD7-B1D593A797A7}"/>
                </a:ext>
              </a:extLst>
            </p:cNvPr>
            <p:cNvSpPr/>
            <p:nvPr/>
          </p:nvSpPr>
          <p:spPr>
            <a:xfrm>
              <a:off x="3441397" y="2698200"/>
              <a:ext cx="908917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構文解析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C9EDD90-A58E-324A-92D6-68311448A089}"/>
                </a:ext>
              </a:extLst>
            </p:cNvPr>
            <p:cNvCxnSpPr>
              <a:cxnSpLocks/>
            </p:cNvCxnSpPr>
            <p:nvPr/>
          </p:nvCxnSpPr>
          <p:spPr>
            <a:xfrm>
              <a:off x="4517311" y="3063960"/>
              <a:ext cx="296127" cy="0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EAB3819-B5A7-634A-80FD-A9E664CE094D}"/>
                </a:ext>
              </a:extLst>
            </p:cNvPr>
            <p:cNvSpPr/>
            <p:nvPr/>
          </p:nvSpPr>
          <p:spPr>
            <a:xfrm>
              <a:off x="5973658" y="4448781"/>
              <a:ext cx="1322080" cy="731520"/>
            </a:xfrm>
            <a:prstGeom prst="rect">
              <a:avLst/>
            </a:prstGeom>
            <a:noFill/>
            <a:ln w="57150">
              <a:solidFill>
                <a:srgbClr val="3BC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類似度計算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6E15EFF-EC9A-8B4D-B6E0-C817A122722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509346" y="3950559"/>
              <a:ext cx="328318" cy="349829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CC812EE-267B-2548-A37E-74FD61DE0CF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7443788" y="3937096"/>
              <a:ext cx="313405" cy="363292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3E2A3A8E-27F5-1D44-84EC-C614A41ED68F}"/>
                </a:ext>
              </a:extLst>
            </p:cNvPr>
            <p:cNvCxnSpPr>
              <a:cxnSpLocks/>
            </p:cNvCxnSpPr>
            <p:nvPr/>
          </p:nvCxnSpPr>
          <p:spPr>
            <a:xfrm>
              <a:off x="6631006" y="5320259"/>
              <a:ext cx="0" cy="351878"/>
            </a:xfrm>
            <a:prstGeom prst="line">
              <a:avLst/>
            </a:prstGeom>
            <a:ln w="38100">
              <a:solidFill>
                <a:srgbClr val="3BCC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55E22813-D030-B347-97C0-5747383E8885}"/>
                </a:ext>
              </a:extLst>
            </p:cNvPr>
            <p:cNvSpPr/>
            <p:nvPr/>
          </p:nvSpPr>
          <p:spPr>
            <a:xfrm>
              <a:off x="3441397" y="5978125"/>
              <a:ext cx="6515050" cy="446972"/>
            </a:xfrm>
            <a:prstGeom prst="roundRect">
              <a:avLst>
                <a:gd name="adj" fmla="val 29348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iragino Mincho ProN W3" panose="02020300000000000000" pitchFamily="18" charset="-128"/>
                  <a:ea typeface="Hiragino Mincho ProN W3" panose="02020300000000000000" pitchFamily="18" charset="-128"/>
                  <a:cs typeface="+mn-cs"/>
                </a:rPr>
                <a:t>作成したソースコードと類似した構造を持つ外部のソースコードを提示</a:t>
              </a: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C60922C-4A8C-8641-B6AB-03D464F1513A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29" y="6425097"/>
              <a:ext cx="6434697" cy="0"/>
            </a:xfrm>
            <a:prstGeom prst="line">
              <a:avLst/>
            </a:prstGeom>
            <a:ln w="12700">
              <a:solidFill>
                <a:srgbClr val="3BC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D3A347D-192C-904B-B13B-F3E0FDC83EE9}"/>
              </a:ext>
            </a:extLst>
          </p:cNvPr>
          <p:cNvSpPr/>
          <p:nvPr/>
        </p:nvSpPr>
        <p:spPr>
          <a:xfrm>
            <a:off x="1657632" y="2334465"/>
            <a:ext cx="9946748" cy="4228632"/>
          </a:xfrm>
          <a:prstGeom prst="roundRect">
            <a:avLst>
              <a:gd name="adj" fmla="val 22231"/>
            </a:avLst>
          </a:prstGeom>
          <a:noFill/>
          <a:ln w="57150">
            <a:solidFill>
              <a:srgbClr val="3BC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" name="Google Shape;65;p15">
            <a:extLst>
              <a:ext uri="{FF2B5EF4-FFF2-40B4-BE49-F238E27FC236}">
                <a16:creationId xmlns:a16="http://schemas.microsoft.com/office/drawing/2014/main" id="{EBE44676-4126-FE49-BB0A-E5DF00A2D53B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 </a:t>
            </a:r>
            <a:endParaRPr kumimoji="0" lang="ja-JP" altLang="en-US" sz="6000" b="1" kern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339DED5-31E2-7847-82E7-3A89D38391C8}"/>
              </a:ext>
            </a:extLst>
          </p:cNvPr>
          <p:cNvSpPr/>
          <p:nvPr/>
        </p:nvSpPr>
        <p:spPr>
          <a:xfrm>
            <a:off x="3460938" y="3979320"/>
            <a:ext cx="6622478" cy="2469606"/>
          </a:xfrm>
          <a:prstGeom prst="rect">
            <a:avLst/>
          </a:prstGeom>
          <a:solidFill>
            <a:srgbClr val="2C303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6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7</a:t>
            </a:fld>
            <a:endParaRPr lang="ja" altLang="en-US"/>
          </a:p>
        </p:txBody>
      </p:sp>
      <p:sp>
        <p:nvSpPr>
          <p:cNvPr id="16" name="Google Shape;65;p15">
            <a:extLst>
              <a:ext uri="{FF2B5EF4-FFF2-40B4-BE49-F238E27FC236}">
                <a16:creationId xmlns:a16="http://schemas.microsoft.com/office/drawing/2014/main" id="{A870F6F8-7F7F-B946-B6D9-5C01C2FB00DD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 </a:t>
            </a:r>
            <a:endParaRPr kumimoji="0" lang="ja-JP" altLang="en-US" sz="6000" b="1" kern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9" name="Google Shape;220;p32">
            <a:extLst>
              <a:ext uri="{FF2B5EF4-FFF2-40B4-BE49-F238E27FC236}">
                <a16:creationId xmlns:a16="http://schemas.microsoft.com/office/drawing/2014/main" id="{865FE56E-6070-8A46-8287-76F299688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1208" y="3231475"/>
            <a:ext cx="2065678" cy="2662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ja-JP" altLang="en-US" sz="14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</a:t>
            </a:r>
            <a:endParaRPr sz="14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0" name="Google Shape;66;p15">
            <a:extLst>
              <a:ext uri="{FF2B5EF4-FFF2-40B4-BE49-F238E27FC236}">
                <a16:creationId xmlns:a16="http://schemas.microsoft.com/office/drawing/2014/main" id="{CEAE5AE9-4B02-CF4C-A04D-32247C202948}"/>
              </a:ext>
            </a:extLst>
          </p:cNvPr>
          <p:cNvSpPr txBox="1">
            <a:spLocks/>
          </p:cNvSpPr>
          <p:nvPr/>
        </p:nvSpPr>
        <p:spPr>
          <a:xfrm>
            <a:off x="5423126" y="5354539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&lt;class '_ast.Module'&gt;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&lt;class '_ast.Expr'&gt;: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&lt;class '_ast.Call'&gt;: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    &lt;class '_ast.Name'&gt;: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        &lt;class '_ast.Load'&gt;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︙</a:t>
            </a:r>
          </a:p>
        </p:txBody>
      </p:sp>
      <p:sp>
        <p:nvSpPr>
          <p:cNvPr id="21" name="Google Shape;66;p15">
            <a:extLst>
              <a:ext uri="{FF2B5EF4-FFF2-40B4-BE49-F238E27FC236}">
                <a16:creationId xmlns:a16="http://schemas.microsoft.com/office/drawing/2014/main" id="{995FC860-8561-184C-B00A-C66649FDC61C}"/>
              </a:ext>
            </a:extLst>
          </p:cNvPr>
          <p:cNvSpPr txBox="1">
            <a:spLocks/>
          </p:cNvSpPr>
          <p:nvPr/>
        </p:nvSpPr>
        <p:spPr>
          <a:xfrm>
            <a:off x="5423126" y="2352669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def HelloWorld():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print("Hello world!")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kumimoji="0" lang="en" altLang="ja" sz="700" kern="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HelloWorld()</a:t>
            </a:r>
          </a:p>
        </p:txBody>
      </p:sp>
      <p:sp>
        <p:nvSpPr>
          <p:cNvPr id="23" name="Google Shape;66;p15">
            <a:extLst>
              <a:ext uri="{FF2B5EF4-FFF2-40B4-BE49-F238E27FC236}">
                <a16:creationId xmlns:a16="http://schemas.microsoft.com/office/drawing/2014/main" id="{B8F34D63-1514-2F4D-AAA7-D78D20C5DE3C}"/>
              </a:ext>
            </a:extLst>
          </p:cNvPr>
          <p:cNvSpPr txBox="1">
            <a:spLocks/>
          </p:cNvSpPr>
          <p:nvPr/>
        </p:nvSpPr>
        <p:spPr>
          <a:xfrm>
            <a:off x="5423126" y="3853604"/>
            <a:ext cx="2642570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[TokenInfo(type=62 (ENCODING), string='utf-8', start=(0, 0), end=(0, 0), line=''),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TokenInfo(type=1 (NAME), string='def', start=(1, 0), end=(1, 3), line=‘def ...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TokenInfo(type=1 (NAME), string='HelloWorld', start=(1, 4), end=(1, 14), line= ...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TokenInfo(type=54 (OP), string='(', start=(1, 14), end=(1, 15), line='def ...    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TokenInfo(type=54 (OP), string=')', start=(1, 15), end=(1, 16), line='def ... 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TokenInfo(type=54 (OP), string=':', start=(1, 16), end=(1, 17), line='def ...   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35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TokenInfo(type=4 (NEWLINE), string='\n', start=(1, 17), end=(1, 18), line='def ... 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︙</a:t>
            </a:r>
            <a:endParaRPr kumimoji="0" lang="en" altLang="ja" sz="300" kern="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</p:txBody>
      </p:sp>
      <p:pic>
        <p:nvPicPr>
          <p:cNvPr id="25" name="図 24" descr="ダイアグラム&#10;&#10;自動的に生成された説明">
            <a:extLst>
              <a:ext uri="{FF2B5EF4-FFF2-40B4-BE49-F238E27FC236}">
                <a16:creationId xmlns:a16="http://schemas.microsoft.com/office/drawing/2014/main" id="{A103BCEB-A884-CC4C-821A-3686B29B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400" y="3634623"/>
            <a:ext cx="1822450" cy="2583000"/>
          </a:xfrm>
          <a:prstGeom prst="rect">
            <a:avLst/>
          </a:prstGeom>
          <a:ln w="38100">
            <a:solidFill>
              <a:srgbClr val="3BCC9C"/>
            </a:solidFill>
          </a:ln>
        </p:spPr>
      </p:pic>
      <p:sp>
        <p:nvSpPr>
          <p:cNvPr id="34" name="Google Shape;220;p32">
            <a:extLst>
              <a:ext uri="{FF2B5EF4-FFF2-40B4-BE49-F238E27FC236}">
                <a16:creationId xmlns:a16="http://schemas.microsoft.com/office/drawing/2014/main" id="{B38D12EC-59D4-424E-96C8-D847F53E33EC}"/>
              </a:ext>
            </a:extLst>
          </p:cNvPr>
          <p:cNvSpPr txBox="1">
            <a:spLocks/>
          </p:cNvSpPr>
          <p:nvPr/>
        </p:nvSpPr>
        <p:spPr>
          <a:xfrm>
            <a:off x="5676146" y="4732410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字句解析</a:t>
            </a:r>
          </a:p>
        </p:txBody>
      </p:sp>
      <p:sp>
        <p:nvSpPr>
          <p:cNvPr id="36" name="Google Shape;220;p32">
            <a:extLst>
              <a:ext uri="{FF2B5EF4-FFF2-40B4-BE49-F238E27FC236}">
                <a16:creationId xmlns:a16="http://schemas.microsoft.com/office/drawing/2014/main" id="{EEAB9D23-1B88-BB43-9391-33CD9DDC501A}"/>
              </a:ext>
            </a:extLst>
          </p:cNvPr>
          <p:cNvSpPr txBox="1">
            <a:spLocks/>
          </p:cNvSpPr>
          <p:nvPr/>
        </p:nvSpPr>
        <p:spPr>
          <a:xfrm>
            <a:off x="5676146" y="6230436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E532257-0A22-8641-9D27-B52E66800E7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744047" y="3497772"/>
            <a:ext cx="0" cy="27000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87A720E-20D0-8641-B80C-C704E8BED29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08985" y="4998708"/>
            <a:ext cx="0" cy="27054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20;p32">
            <a:extLst>
              <a:ext uri="{FF2B5EF4-FFF2-40B4-BE49-F238E27FC236}">
                <a16:creationId xmlns:a16="http://schemas.microsoft.com/office/drawing/2014/main" id="{ACF36B80-C0A7-FC48-8B99-E1096DAF1E47}"/>
              </a:ext>
            </a:extLst>
          </p:cNvPr>
          <p:cNvSpPr txBox="1">
            <a:spLocks/>
          </p:cNvSpPr>
          <p:nvPr/>
        </p:nvSpPr>
        <p:spPr>
          <a:xfrm>
            <a:off x="9762727" y="6230436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構文木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125CC16-442B-B74C-8BA7-62EDF6AAD5D0}"/>
              </a:ext>
            </a:extLst>
          </p:cNvPr>
          <p:cNvCxnSpPr>
            <a:cxnSpLocks/>
          </p:cNvCxnSpPr>
          <p:nvPr/>
        </p:nvCxnSpPr>
        <p:spPr>
          <a:xfrm>
            <a:off x="8258607" y="5793942"/>
            <a:ext cx="1310482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6;p15">
            <a:extLst>
              <a:ext uri="{FF2B5EF4-FFF2-40B4-BE49-F238E27FC236}">
                <a16:creationId xmlns:a16="http://schemas.microsoft.com/office/drawing/2014/main" id="{AD35C74A-D344-E840-A3A1-97C1EA031691}"/>
              </a:ext>
            </a:extLst>
          </p:cNvPr>
          <p:cNvSpPr txBox="1">
            <a:spLocks/>
          </p:cNvSpPr>
          <p:nvPr/>
        </p:nvSpPr>
        <p:spPr>
          <a:xfrm>
            <a:off x="2205753" y="2293316"/>
            <a:ext cx="2437555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ソースコード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字句解析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構文解析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構文木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40969805-8D5E-A445-877F-4BD6315A9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47" y="3250766"/>
            <a:ext cx="254000" cy="5526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B91775C-FC98-1B4B-95A2-90819F5F0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47" y="4165263"/>
            <a:ext cx="254000" cy="55268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FA24BAF-0CA0-DD4D-B2D0-C7CB8E69D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47" y="5078198"/>
            <a:ext cx="254000" cy="5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2903934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字句解析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スライド番号プレースホルダー 44">
            <a:extLst>
              <a:ext uri="{FF2B5EF4-FFF2-40B4-BE49-F238E27FC236}">
                <a16:creationId xmlns:a16="http://schemas.microsoft.com/office/drawing/2014/main" id="{CF554FE4-961E-E143-8B12-4C0A34FC2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8</a:t>
            </a:fld>
            <a:endParaRPr lang="ja" altLang="en-US"/>
          </a:p>
        </p:txBody>
      </p:sp>
      <p:sp>
        <p:nvSpPr>
          <p:cNvPr id="50" name="Google Shape;66;p15">
            <a:extLst>
              <a:ext uri="{FF2B5EF4-FFF2-40B4-BE49-F238E27FC236}">
                <a16:creationId xmlns:a16="http://schemas.microsoft.com/office/drawing/2014/main" id="{64A142FA-C083-9140-B788-3A88653BF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211" y="2014500"/>
            <a:ext cx="11286000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ja-JP" altLang="en-US" sz="28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字句</a:t>
            </a:r>
            <a:r>
              <a:rPr lang="en-US" altLang="ja-JP" sz="280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		</a:t>
            </a: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... 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プログラム内における文字列の最小単位</a:t>
            </a:r>
            <a:endParaRPr lang="en-US" altLang="ja-JP" sz="28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	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	    &gt;&gt; 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自然言語における単語</a:t>
            </a:r>
            <a:endParaRPr lang="en-US" altLang="ja-JP" sz="28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ja-JP" altLang="en-US" sz="28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字句解析</a:t>
            </a:r>
            <a:r>
              <a:rPr lang="en-US" altLang="ja-JP" sz="280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	</a:t>
            </a: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... 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ソースプログラムを字句単位に分割すること</a:t>
            </a:r>
            <a:endParaRPr lang="en-US" altLang="ja-JP" sz="280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51" name="Google Shape;220;p32">
            <a:extLst>
              <a:ext uri="{FF2B5EF4-FFF2-40B4-BE49-F238E27FC236}">
                <a16:creationId xmlns:a16="http://schemas.microsoft.com/office/drawing/2014/main" id="{48C4A266-3169-BA4C-8918-2BBCF66728FE}"/>
              </a:ext>
            </a:extLst>
          </p:cNvPr>
          <p:cNvSpPr txBox="1">
            <a:spLocks/>
          </p:cNvSpPr>
          <p:nvPr/>
        </p:nvSpPr>
        <p:spPr>
          <a:xfrm>
            <a:off x="3150788" y="5912527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</a:t>
            </a:r>
          </a:p>
        </p:txBody>
      </p:sp>
      <p:sp>
        <p:nvSpPr>
          <p:cNvPr id="52" name="Google Shape;66;p15">
            <a:extLst>
              <a:ext uri="{FF2B5EF4-FFF2-40B4-BE49-F238E27FC236}">
                <a16:creationId xmlns:a16="http://schemas.microsoft.com/office/drawing/2014/main" id="{BD1FB027-5502-F741-A53D-1D1BDDAB8463}"/>
              </a:ext>
            </a:extLst>
          </p:cNvPr>
          <p:cNvSpPr txBox="1">
            <a:spLocks/>
          </p:cNvSpPr>
          <p:nvPr/>
        </p:nvSpPr>
        <p:spPr>
          <a:xfrm>
            <a:off x="2862706" y="5033721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12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print(5 + 3)</a:t>
            </a:r>
          </a:p>
        </p:txBody>
      </p:sp>
      <p:sp>
        <p:nvSpPr>
          <p:cNvPr id="54" name="Google Shape;220;p32">
            <a:extLst>
              <a:ext uri="{FF2B5EF4-FFF2-40B4-BE49-F238E27FC236}">
                <a16:creationId xmlns:a16="http://schemas.microsoft.com/office/drawing/2014/main" id="{67DFA283-FCAF-5342-BD37-BE5226132CBF}"/>
              </a:ext>
            </a:extLst>
          </p:cNvPr>
          <p:cNvSpPr txBox="1">
            <a:spLocks/>
          </p:cNvSpPr>
          <p:nvPr/>
        </p:nvSpPr>
        <p:spPr>
          <a:xfrm>
            <a:off x="7147127" y="5912527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字句</a:t>
            </a:r>
          </a:p>
        </p:txBody>
      </p:sp>
      <p:graphicFrame>
        <p:nvGraphicFramePr>
          <p:cNvPr id="49" name="表 55">
            <a:extLst>
              <a:ext uri="{FF2B5EF4-FFF2-40B4-BE49-F238E27FC236}">
                <a16:creationId xmlns:a16="http://schemas.microsoft.com/office/drawing/2014/main" id="{2F699E29-F388-324B-995A-FB81E483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7404"/>
              </p:ext>
            </p:extLst>
          </p:nvPr>
        </p:nvGraphicFramePr>
        <p:xfrm>
          <a:off x="6860174" y="5033721"/>
          <a:ext cx="2641842" cy="87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20">
                  <a:extLst>
                    <a:ext uri="{9D8B030D-6E8A-4147-A177-3AD203B41FA5}">
                      <a16:colId xmlns:a16="http://schemas.microsoft.com/office/drawing/2014/main" val="3256652020"/>
                    </a:ext>
                  </a:extLst>
                </a:gridCol>
                <a:gridCol w="407129">
                  <a:extLst>
                    <a:ext uri="{9D8B030D-6E8A-4147-A177-3AD203B41FA5}">
                      <a16:colId xmlns:a16="http://schemas.microsoft.com/office/drawing/2014/main" val="2934337253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0615503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85132687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269917451"/>
                    </a:ext>
                  </a:extLst>
                </a:gridCol>
                <a:gridCol w="375109">
                  <a:extLst>
                    <a:ext uri="{9D8B030D-6E8A-4147-A177-3AD203B41FA5}">
                      <a16:colId xmlns:a16="http://schemas.microsoft.com/office/drawing/2014/main" val="484813567"/>
                    </a:ext>
                  </a:extLst>
                </a:gridCol>
              </a:tblGrid>
              <a:tr h="439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print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(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5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+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3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)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52229"/>
                  </a:ext>
                </a:extLst>
              </a:tr>
              <a:tr h="439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NAME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NUMBER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NUMBER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82818"/>
                  </a:ext>
                </a:extLst>
              </a:tr>
            </a:tbl>
          </a:graphicData>
        </a:graphic>
      </p:graphicFrame>
      <p:pic>
        <p:nvPicPr>
          <p:cNvPr id="57" name="図 56">
            <a:extLst>
              <a:ext uri="{FF2B5EF4-FFF2-40B4-BE49-F238E27FC236}">
                <a16:creationId xmlns:a16="http://schemas.microsoft.com/office/drawing/2014/main" id="{8A105D45-1677-8740-A980-5C504B4B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43546" y="4814797"/>
            <a:ext cx="254000" cy="131665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CD12BFD-DC19-804D-8CD6-893BCFE39E8C}"/>
              </a:ext>
            </a:extLst>
          </p:cNvPr>
          <p:cNvCxnSpPr>
            <a:cxnSpLocks/>
          </p:cNvCxnSpPr>
          <p:nvPr/>
        </p:nvCxnSpPr>
        <p:spPr>
          <a:xfrm>
            <a:off x="8080433" y="2934265"/>
            <a:ext cx="1589347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5A13718-A4EA-FB4F-8F37-CA546C11F012}"/>
              </a:ext>
            </a:extLst>
          </p:cNvPr>
          <p:cNvCxnSpPr>
            <a:cxnSpLocks/>
          </p:cNvCxnSpPr>
          <p:nvPr/>
        </p:nvCxnSpPr>
        <p:spPr>
          <a:xfrm>
            <a:off x="6282093" y="4366825"/>
            <a:ext cx="2552720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220;p32">
            <a:extLst>
              <a:ext uri="{FF2B5EF4-FFF2-40B4-BE49-F238E27FC236}">
                <a16:creationId xmlns:a16="http://schemas.microsoft.com/office/drawing/2014/main" id="{746DCB30-20A8-9E49-AC12-BB9D266ED5E1}"/>
              </a:ext>
            </a:extLst>
          </p:cNvPr>
          <p:cNvSpPr txBox="1">
            <a:spLocks/>
          </p:cNvSpPr>
          <p:nvPr/>
        </p:nvSpPr>
        <p:spPr>
          <a:xfrm>
            <a:off x="5161660" y="5779377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kumimoji="0" lang="en-US" altLang="ja-JP" sz="14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tokenize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ライブラリ</a:t>
            </a:r>
            <a:endParaRPr kumimoji="0" lang="en-US" altLang="ja-JP" sz="1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2903934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Georgia"/>
                <a:ea typeface="Georgia"/>
                <a:cs typeface="Georgia"/>
                <a:sym typeface="Georgia"/>
              </a:rPr>
              <a:t>構文解析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E428810-1FFC-2542-9D61-B2414102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94906" y="4964912"/>
            <a:ext cx="254000" cy="1316654"/>
          </a:xfrm>
          <a:prstGeom prst="rect">
            <a:avLst/>
          </a:prstGeom>
        </p:spPr>
      </p:pic>
      <p:sp>
        <p:nvSpPr>
          <p:cNvPr id="30" name="Google Shape;220;p32">
            <a:extLst>
              <a:ext uri="{FF2B5EF4-FFF2-40B4-BE49-F238E27FC236}">
                <a16:creationId xmlns:a16="http://schemas.microsoft.com/office/drawing/2014/main" id="{2DFDBCD7-DFC6-CE40-BA24-C3255E533209}"/>
              </a:ext>
            </a:extLst>
          </p:cNvPr>
          <p:cNvSpPr txBox="1">
            <a:spLocks/>
          </p:cNvSpPr>
          <p:nvPr/>
        </p:nvSpPr>
        <p:spPr>
          <a:xfrm>
            <a:off x="1701020" y="6062642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字句</a:t>
            </a:r>
          </a:p>
        </p:txBody>
      </p:sp>
      <p:graphicFrame>
        <p:nvGraphicFramePr>
          <p:cNvPr id="31" name="表 55">
            <a:extLst>
              <a:ext uri="{FF2B5EF4-FFF2-40B4-BE49-F238E27FC236}">
                <a16:creationId xmlns:a16="http://schemas.microsoft.com/office/drawing/2014/main" id="{75DA0A2A-343F-6946-B9D6-CE11BE36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757"/>
              </p:ext>
            </p:extLst>
          </p:nvPr>
        </p:nvGraphicFramePr>
        <p:xfrm>
          <a:off x="1414067" y="5183836"/>
          <a:ext cx="2679546" cy="87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20">
                  <a:extLst>
                    <a:ext uri="{9D8B030D-6E8A-4147-A177-3AD203B41FA5}">
                      <a16:colId xmlns:a16="http://schemas.microsoft.com/office/drawing/2014/main" val="3256652020"/>
                    </a:ext>
                  </a:extLst>
                </a:gridCol>
                <a:gridCol w="407129">
                  <a:extLst>
                    <a:ext uri="{9D8B030D-6E8A-4147-A177-3AD203B41FA5}">
                      <a16:colId xmlns:a16="http://schemas.microsoft.com/office/drawing/2014/main" val="2934337253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0615503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851326878"/>
                    </a:ext>
                  </a:extLst>
                </a:gridCol>
                <a:gridCol w="405912">
                  <a:extLst>
                    <a:ext uri="{9D8B030D-6E8A-4147-A177-3AD203B41FA5}">
                      <a16:colId xmlns:a16="http://schemas.microsoft.com/office/drawing/2014/main" val="269917451"/>
                    </a:ext>
                  </a:extLst>
                </a:gridCol>
                <a:gridCol w="405912">
                  <a:extLst>
                    <a:ext uri="{9D8B030D-6E8A-4147-A177-3AD203B41FA5}">
                      <a16:colId xmlns:a16="http://schemas.microsoft.com/office/drawing/2014/main" val="484813567"/>
                    </a:ext>
                  </a:extLst>
                </a:gridCol>
              </a:tblGrid>
              <a:tr h="439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print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(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5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+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3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sloLGS NF" panose="020B0609030804020204" pitchFamily="49" charset="0"/>
                          <a:ea typeface="MesloLGS NF" panose="020B0609030804020204" pitchFamily="49" charset="0"/>
                          <a:cs typeface="MesloLGS NF" panose="020B0609030804020204" pitchFamily="49" charset="0"/>
                        </a:rPr>
                        <a:t>)</a:t>
                      </a:r>
                      <a:endParaRPr kumimoji="1" lang="ja-JP" altLang="en-US" sz="1100"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52229"/>
                  </a:ext>
                </a:extLst>
              </a:tr>
              <a:tr h="439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NAME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NUMBER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NUMBER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  <a:latin typeface="MesloLGS NF" panose="020B0609030804020204" pitchFamily="49" charset="0"/>
                          <a:cs typeface="MesloLGS NF" panose="020B0609030804020204" pitchFamily="49" charset="0"/>
                        </a:rPr>
                        <a:t>OP</a:t>
                      </a:r>
                      <a:endParaRPr kumimoji="1" lang="ja-JP" altLang="en-US" sz="900">
                        <a:solidFill>
                          <a:schemeClr val="bg1"/>
                        </a:solidFill>
                        <a:latin typeface="MesloLGS NF" panose="020B0609030804020204" pitchFamily="49" charset="0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C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82818"/>
                  </a:ext>
                </a:extLst>
              </a:tr>
            </a:tbl>
          </a:graphicData>
        </a:graphic>
      </p:graphicFrame>
      <p:sp>
        <p:nvSpPr>
          <p:cNvPr id="32" name="Google Shape;220;p32">
            <a:extLst>
              <a:ext uri="{FF2B5EF4-FFF2-40B4-BE49-F238E27FC236}">
                <a16:creationId xmlns:a16="http://schemas.microsoft.com/office/drawing/2014/main" id="{E4523056-E1DE-B041-A78F-E210C62FE2CD}"/>
              </a:ext>
            </a:extLst>
          </p:cNvPr>
          <p:cNvSpPr txBox="1">
            <a:spLocks/>
          </p:cNvSpPr>
          <p:nvPr/>
        </p:nvSpPr>
        <p:spPr>
          <a:xfrm>
            <a:off x="5526895" y="6062642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</a:t>
            </a:r>
          </a:p>
        </p:txBody>
      </p:sp>
      <p:sp>
        <p:nvSpPr>
          <p:cNvPr id="34" name="Google Shape;66;p15">
            <a:extLst>
              <a:ext uri="{FF2B5EF4-FFF2-40B4-BE49-F238E27FC236}">
                <a16:creationId xmlns:a16="http://schemas.microsoft.com/office/drawing/2014/main" id="{DCCE0AA2-B18A-754C-907D-DFC812AE3DF9}"/>
              </a:ext>
            </a:extLst>
          </p:cNvPr>
          <p:cNvSpPr txBox="1">
            <a:spLocks/>
          </p:cNvSpPr>
          <p:nvPr/>
        </p:nvSpPr>
        <p:spPr>
          <a:xfrm>
            <a:off x="5238813" y="5183836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72000" rIns="121900" bIns="121900" anchor="t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式のコンテナ</a:t>
            </a:r>
            <a:endParaRPr kumimoji="0" lang="en-US" altLang="ja-JP" sz="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関数呼び出し</a:t>
            </a:r>
            <a:endParaRPr kumimoji="0" lang="en-US" altLang="ja-JP" sz="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　　　二項演算</a:t>
            </a:r>
            <a:endParaRPr kumimoji="0" lang="en-US" altLang="ja-JP" sz="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　　　　　　定数</a:t>
            </a:r>
            <a:endParaRPr kumimoji="0" lang="en" altLang="ja" sz="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　　　　　　加算</a:t>
            </a:r>
            <a:endParaRPr kumimoji="0" lang="en-US" altLang="ja-JP" sz="8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>
              <a:buClr>
                <a:schemeClr val="dk1"/>
              </a:buClr>
              <a:buSzPts val="1100"/>
            </a:pPr>
            <a:r>
              <a:rPr kumimoji="0" lang="ja-JP" altLang="en-US" sz="800" kern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　　　　　　定数</a:t>
            </a:r>
            <a:endParaRPr kumimoji="0" lang="en-US" altLang="ja-JP" sz="700" kern="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35" name="Google Shape;66;p15">
            <a:extLst>
              <a:ext uri="{FF2B5EF4-FFF2-40B4-BE49-F238E27FC236}">
                <a16:creationId xmlns:a16="http://schemas.microsoft.com/office/drawing/2014/main" id="{B6E13883-D168-014A-A4B2-8B61B99EF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211" y="2014500"/>
            <a:ext cx="11286000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ja-JP" altLang="en-US" sz="280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構文解析</a:t>
            </a:r>
            <a:r>
              <a:rPr lang="en-US" altLang="ja-JP" sz="280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	</a:t>
            </a: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... 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字句解析によって受渡された字句を構文規則に従って</a:t>
            </a:r>
            <a:endParaRPr lang="en-US" altLang="ja-JP" sz="28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lang="en-US" altLang="ja-JP" sz="28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lang="ja-JP" altLang="en-US" sz="28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　　　　　関係性を解析し木構造を生成する</a:t>
            </a:r>
            <a:endParaRPr lang="en-US" altLang="ja-JP" sz="2800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43" name="Google Shape;220;p32">
            <a:extLst>
              <a:ext uri="{FF2B5EF4-FFF2-40B4-BE49-F238E27FC236}">
                <a16:creationId xmlns:a16="http://schemas.microsoft.com/office/drawing/2014/main" id="{B579E822-96BC-B74E-8243-37CA799237EA}"/>
              </a:ext>
            </a:extLst>
          </p:cNvPr>
          <p:cNvSpPr txBox="1">
            <a:spLocks/>
          </p:cNvSpPr>
          <p:nvPr/>
        </p:nvSpPr>
        <p:spPr>
          <a:xfrm>
            <a:off x="3649581" y="5979606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altLang="ja-JP" sz="14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ast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ライブラリ</a:t>
            </a:r>
            <a:endParaRPr kumimoji="0" lang="en-US" altLang="ja-JP" sz="1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345B5E30-C6EF-5340-A942-887CC11E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14362" y="4964912"/>
            <a:ext cx="254000" cy="1316654"/>
          </a:xfrm>
          <a:prstGeom prst="rect">
            <a:avLst/>
          </a:prstGeom>
        </p:spPr>
      </p:pic>
      <p:sp>
        <p:nvSpPr>
          <p:cNvPr id="52" name="Google Shape;220;p32">
            <a:extLst>
              <a:ext uri="{FF2B5EF4-FFF2-40B4-BE49-F238E27FC236}">
                <a16:creationId xmlns:a16="http://schemas.microsoft.com/office/drawing/2014/main" id="{9C0C09DF-BCA8-9542-9F45-A3E64CECBBB4}"/>
              </a:ext>
            </a:extLst>
          </p:cNvPr>
          <p:cNvSpPr txBox="1">
            <a:spLocks/>
          </p:cNvSpPr>
          <p:nvPr/>
        </p:nvSpPr>
        <p:spPr>
          <a:xfrm>
            <a:off x="7433371" y="5979606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altLang="ja-JP" sz="14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graphviz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ライブラリ</a:t>
            </a:r>
            <a:endParaRPr kumimoji="0" lang="en-US" altLang="ja-JP" sz="1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pic>
        <p:nvPicPr>
          <p:cNvPr id="53" name="図 52" descr="ダイアグラム&#10;&#10;自動的に生成された説明">
            <a:extLst>
              <a:ext uri="{FF2B5EF4-FFF2-40B4-BE49-F238E27FC236}">
                <a16:creationId xmlns:a16="http://schemas.microsoft.com/office/drawing/2014/main" id="{8F713BDB-5B18-3F4C-B565-58FCBBA7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402" y="4196518"/>
            <a:ext cx="1316654" cy="1866124"/>
          </a:xfrm>
          <a:prstGeom prst="rect">
            <a:avLst/>
          </a:prstGeom>
          <a:ln w="38100">
            <a:solidFill>
              <a:srgbClr val="3BCC9C"/>
            </a:solidFill>
          </a:ln>
        </p:spPr>
      </p:pic>
      <p:sp>
        <p:nvSpPr>
          <p:cNvPr id="55" name="Google Shape;220;p32">
            <a:extLst>
              <a:ext uri="{FF2B5EF4-FFF2-40B4-BE49-F238E27FC236}">
                <a16:creationId xmlns:a16="http://schemas.microsoft.com/office/drawing/2014/main" id="{B7F67867-7605-6F45-92F6-198563F84CEE}"/>
              </a:ext>
            </a:extLst>
          </p:cNvPr>
          <p:cNvSpPr txBox="1">
            <a:spLocks/>
          </p:cNvSpPr>
          <p:nvPr/>
        </p:nvSpPr>
        <p:spPr>
          <a:xfrm>
            <a:off x="8855890" y="6114669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5866-5208-F748-B84F-66D4FD4AB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9</a:t>
            </a:fld>
            <a:endParaRPr lang="ja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30D5AA6-9406-E743-8F69-89BFBCEA16BF}"/>
              </a:ext>
            </a:extLst>
          </p:cNvPr>
          <p:cNvCxnSpPr>
            <a:cxnSpLocks/>
          </p:cNvCxnSpPr>
          <p:nvPr/>
        </p:nvCxnSpPr>
        <p:spPr>
          <a:xfrm>
            <a:off x="3064851" y="3707848"/>
            <a:ext cx="2397456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741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8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1575</Words>
  <Application>Microsoft Macintosh PowerPoint</Application>
  <PresentationFormat>ワイド画面</PresentationFormat>
  <Paragraphs>502</Paragraphs>
  <Slides>29</Slides>
  <Notes>29</Notes>
  <HiddenSlides>9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38" baseType="lpstr">
      <vt:lpstr>Hiragino Mincho ProN W3</vt:lpstr>
      <vt:lpstr>游ゴシック</vt:lpstr>
      <vt:lpstr>Arial</vt:lpstr>
      <vt:lpstr>Cambria Math</vt:lpstr>
      <vt:lpstr>Georgia</vt:lpstr>
      <vt:lpstr>MesloLGS NF</vt:lpstr>
      <vt:lpstr>Times New Roman</vt:lpstr>
      <vt:lpstr>Simple Light</vt:lpstr>
      <vt:lpstr>1_Simple Light</vt:lpstr>
      <vt:lpstr>ソースコードの構文木表現による 構造類似性を用いたプログラム作成支援方式</vt:lpstr>
      <vt:lpstr>目次</vt:lpstr>
      <vt:lpstr>PowerPoint プレゼンテーション</vt:lpstr>
      <vt:lpstr>PowerPoint プレゼンテーション</vt:lpstr>
      <vt:lpstr>提案方式 – システム全体像 – </vt:lpstr>
      <vt:lpstr>PowerPoint プレゼンテーション</vt:lpstr>
      <vt:lpstr>PowerPoint プレゼンテーション</vt:lpstr>
      <vt:lpstr>字句解析</vt:lpstr>
      <vt:lpstr>構文解析</vt:lpstr>
      <vt:lpstr>構文木</vt:lpstr>
      <vt:lpstr>PowerPoint プレゼンテーション</vt:lpstr>
      <vt:lpstr>PowerPoint プレゼンテーション</vt:lpstr>
      <vt:lpstr>部分木の抽出</vt:lpstr>
      <vt:lpstr>部分木の抽出</vt:lpstr>
      <vt:lpstr>部分木の抽出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部分木集合の作成</vt:lpstr>
      <vt:lpstr>目次</vt:lpstr>
      <vt:lpstr>目次</vt:lpstr>
      <vt:lpstr>目次</vt:lpstr>
      <vt:lpstr>目次</vt:lpstr>
      <vt:lpstr>目次</vt:lpstr>
      <vt:lpstr>システム全体図</vt:lpstr>
      <vt:lpstr>プログラミング初学者にありがちな 同一処理を複数並べる冗長なコード</vt:lpstr>
      <vt:lpstr>同一処理を検出し、 関数や繰り返し処理に変換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ソースコード構文木を利用した 構造類似性の検出手法</dc:title>
  <dc:creator>北椋太</dc:creator>
  <cp:lastModifiedBy>北椋太</cp:lastModifiedBy>
  <cp:revision>15</cp:revision>
  <dcterms:created xsi:type="dcterms:W3CDTF">2021-11-05T03:45:32Z</dcterms:created>
  <dcterms:modified xsi:type="dcterms:W3CDTF">2021-11-12T07:05:05Z</dcterms:modified>
</cp:coreProperties>
</file>