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F906"/>
    <a:srgbClr val="26C93F"/>
    <a:srgbClr val="363C41"/>
    <a:srgbClr val="282D31"/>
    <a:srgbClr val="FFBD2B"/>
    <a:srgbClr val="FF5F57"/>
    <a:srgbClr val="B05FFF"/>
    <a:srgbClr val="444444"/>
    <a:srgbClr val="121212"/>
    <a:srgbClr val="FF8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6344"/>
  </p:normalViewPr>
  <p:slideViewPr>
    <p:cSldViewPr snapToGrid="0" snapToObjects="1">
      <p:cViewPr>
        <p:scale>
          <a:sx n="71" d="100"/>
          <a:sy n="71" d="100"/>
        </p:scale>
        <p:origin x="184" y="1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9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4D2C74C-E8BD-E442-94CA-A85DCBFAA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0455BC-62B2-344B-A7AB-321AF8393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7276-F1EF-D24C-961E-B6F54D02F5A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F492F2-8262-244E-8037-C534030422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8B744-ABA7-B14B-BDCF-327E6FF37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8FF7-4EC3-B54F-88C9-09E506F10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14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B118-00BA-0E4C-8D74-56CEE9E15B5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F479A-E5E6-D444-B758-4F1077A3D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3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434D-E37D-694A-A3F4-F6465274D33B}" type="datetime1">
              <a:rPr lang="ja-JP" altLang="en-US" smtClean="0"/>
              <a:t>2022/2/16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4780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3A5F-07F4-B84B-A8F8-7BAAF5D5A4D6}" type="datetime1">
              <a:rPr lang="ja-JP" altLang="en-US" smtClean="0"/>
              <a:t>2022/2/16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7BD7-7718-FE49-B17A-6EF02B95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0" y="6211669"/>
            <a:ext cx="1333500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r>
              <a:rPr lang="en-US" dirty="0"/>
              <a:t>/20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6E1A9A-E32B-C342-8CCC-AA48A1786435}"/>
              </a:ext>
            </a:extLst>
          </p:cNvPr>
          <p:cNvSpPr txBox="1">
            <a:spLocks/>
          </p:cNvSpPr>
          <p:nvPr userDrawn="1"/>
        </p:nvSpPr>
        <p:spPr>
          <a:xfrm>
            <a:off x="11320132" y="0"/>
            <a:ext cx="8718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2400" b="1" kern="1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7BDD75-9FD6-6145-B81D-7C8CFE9053D2}"/>
              </a:ext>
            </a:extLst>
          </p:cNvPr>
          <p:cNvSpPr txBox="1"/>
          <p:nvPr userDrawn="1"/>
        </p:nvSpPr>
        <p:spPr>
          <a:xfrm>
            <a:off x="-8964" y="621166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b="1" i="0" kern="1200" dirty="0">
                <a:solidFill>
                  <a:schemeClr val="bg1"/>
                </a:solidFill>
                <a:effectLst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DEIM2022 J24-4(day2 p42)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2259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9EE9270E-30D6-184C-9C8F-347D531CCC3C}" type="datetime1">
              <a:rPr lang="ja-JP" altLang="en-US" smtClean="0"/>
              <a:t>2022/2/16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2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C949A6-2DF3-D449-B9F4-AAEABF5F1F55}"/>
              </a:ext>
            </a:extLst>
          </p:cNvPr>
          <p:cNvSpPr/>
          <p:nvPr userDrawn="1"/>
        </p:nvSpPr>
        <p:spPr>
          <a:xfrm>
            <a:off x="0" y="6197412"/>
            <a:ext cx="12191993" cy="36512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B6CD7B-9E7B-E54F-B756-238D1A2D8A7D}"/>
              </a:ext>
            </a:extLst>
          </p:cNvPr>
          <p:cNvSpPr/>
          <p:nvPr userDrawn="1"/>
        </p:nvSpPr>
        <p:spPr>
          <a:xfrm>
            <a:off x="-1" y="0"/>
            <a:ext cx="12191993" cy="720630"/>
          </a:xfrm>
          <a:prstGeom prst="rect">
            <a:avLst/>
          </a:prstGeom>
          <a:solidFill>
            <a:srgbClr val="282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8065E6-DEF2-BB41-B91B-4B442997FD8B}"/>
              </a:ext>
            </a:extLst>
          </p:cNvPr>
          <p:cNvSpPr/>
          <p:nvPr userDrawn="1"/>
        </p:nvSpPr>
        <p:spPr>
          <a:xfrm>
            <a:off x="202142" y="209872"/>
            <a:ext cx="294243" cy="300886"/>
          </a:xfrm>
          <a:prstGeom prst="ellipse">
            <a:avLst/>
          </a:prstGeom>
          <a:solidFill>
            <a:srgbClr val="FF5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00D8EA-67FA-8849-8884-682A67564B1B}"/>
              </a:ext>
            </a:extLst>
          </p:cNvPr>
          <p:cNvSpPr/>
          <p:nvPr userDrawn="1"/>
        </p:nvSpPr>
        <p:spPr>
          <a:xfrm>
            <a:off x="698528" y="209872"/>
            <a:ext cx="294243" cy="300886"/>
          </a:xfrm>
          <a:prstGeom prst="ellipse">
            <a:avLst/>
          </a:prstGeom>
          <a:solidFill>
            <a:srgbClr val="FFB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42BD041-0159-7F44-BC4F-5EE590A0337C}"/>
              </a:ext>
            </a:extLst>
          </p:cNvPr>
          <p:cNvSpPr/>
          <p:nvPr userDrawn="1"/>
        </p:nvSpPr>
        <p:spPr>
          <a:xfrm>
            <a:off x="1194914" y="209872"/>
            <a:ext cx="294243" cy="300886"/>
          </a:xfrm>
          <a:prstGeom prst="ellipse">
            <a:avLst/>
          </a:prstGeom>
          <a:solidFill>
            <a:srgbClr val="26C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1E90622-29D1-D346-8B91-A41B5244BF22}"/>
              </a:ext>
            </a:extLst>
          </p:cNvPr>
          <p:cNvSpPr/>
          <p:nvPr userDrawn="1"/>
        </p:nvSpPr>
        <p:spPr>
          <a:xfrm>
            <a:off x="1692445" y="0"/>
            <a:ext cx="10499547" cy="720630"/>
          </a:xfrm>
          <a:prstGeom prst="roundRect">
            <a:avLst>
              <a:gd name="adj" fmla="val 13297"/>
            </a:avLst>
          </a:prstGeom>
          <a:solidFill>
            <a:srgbClr val="363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8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7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 spc="1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 spc="1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 spc="1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1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1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43CAEDF4-8E6A-004A-A2BE-FA9E9FFA9267}"/>
              </a:ext>
            </a:extLst>
          </p:cNvPr>
          <p:cNvSpPr txBox="1">
            <a:spLocks/>
          </p:cNvSpPr>
          <p:nvPr/>
        </p:nvSpPr>
        <p:spPr>
          <a:xfrm>
            <a:off x="2544474" y="1267541"/>
            <a:ext cx="9647525" cy="2161459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の</a:t>
            </a: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構文木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表現による</a:t>
            </a:r>
            <a:b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</a:b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構造類似性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を用いた自動</a:t>
            </a:r>
            <a:r>
              <a:rPr lang="ja-JP" altLang="en-US" sz="36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関数生成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方式</a:t>
            </a:r>
            <a:endParaRPr kumimoji="1" lang="ja-JP" altLang="en-US" sz="3600">
              <a:solidFill>
                <a:schemeClr val="bg1">
                  <a:lumMod val="95000"/>
                </a:schemeClr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16221CB5-7F41-224F-8C1B-A7FDB668E9CF}"/>
              </a:ext>
            </a:extLst>
          </p:cNvPr>
          <p:cNvSpPr txBox="1">
            <a:spLocks/>
          </p:cNvSpPr>
          <p:nvPr/>
        </p:nvSpPr>
        <p:spPr>
          <a:xfrm>
            <a:off x="2544474" y="3429000"/>
            <a:ext cx="9647524" cy="1513308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7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ja-JP" altLang="en-US" u="sng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北 椋太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　岡田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龍太郎　峰松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彩子　中西 崇文</a:t>
            </a:r>
            <a:endParaRPr lang="en-US" altLang="ja-JP" sz="2000" dirty="0">
              <a:solidFill>
                <a:schemeClr val="bg1">
                  <a:lumMod val="95000"/>
                </a:schemeClr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sz="200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武蔵野大学データサイエンス学部</a:t>
            </a:r>
            <a:r>
              <a:rPr lang="en-US" altLang="ja-JP" sz="2000" dirty="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 </a:t>
            </a:r>
            <a:r>
              <a:rPr lang="en" altLang="ja-JP" sz="2000" dirty="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TransMedia Tech Lab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B4A4D2-8E60-6F4E-9140-AD14F138B481}"/>
              </a:ext>
            </a:extLst>
          </p:cNvPr>
          <p:cNvGrpSpPr/>
          <p:nvPr/>
        </p:nvGrpSpPr>
        <p:grpSpPr>
          <a:xfrm>
            <a:off x="0" y="717175"/>
            <a:ext cx="2544483" cy="5455025"/>
            <a:chOff x="0" y="529389"/>
            <a:chExt cx="2544483" cy="564281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5F14FF2-1709-8A4C-AE63-4E7115FB063D}"/>
                </a:ext>
              </a:extLst>
            </p:cNvPr>
            <p:cNvSpPr/>
            <p:nvPr/>
          </p:nvSpPr>
          <p:spPr>
            <a:xfrm>
              <a:off x="0" y="529389"/>
              <a:ext cx="2544475" cy="5642811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▶︎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タイトル</a:t>
              </a:r>
              <a:endParaRPr kumimoji="1" lang="en-US" altLang="ja-JP" dirty="0">
                <a:solidFill>
                  <a:srgbClr val="FF8703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研究背景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研究目的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提案方式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実験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まとめ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pPr>
                <a:lnSpc>
                  <a:spcPct val="200000"/>
                </a:lnSpc>
              </a:pP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　</a:t>
              </a:r>
              <a:r>
                <a:rPr kumimoji="1" lang="en-US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ja-JP" altLang="en-US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今後の展望</a:t>
              </a:r>
              <a:endPara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C977C83-48DF-2342-9ACB-51D4A6732A7C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83" y="529390"/>
              <a:ext cx="0" cy="5642811"/>
            </a:xfrm>
            <a:prstGeom prst="line">
              <a:avLst/>
            </a:prstGeom>
            <a:ln w="28575">
              <a:solidFill>
                <a:srgbClr val="807F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3777CC9F-475D-974C-AAA2-960D6158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737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1B242F"/>
      </a:dk2>
      <a:lt2>
        <a:srgbClr val="F0F1F3"/>
      </a:lt2>
      <a:accent1>
        <a:srgbClr val="CC9924"/>
      </a:accent1>
      <a:accent2>
        <a:srgbClr val="D54C17"/>
      </a:accent2>
      <a:accent3>
        <a:srgbClr val="E72943"/>
      </a:accent3>
      <a:accent4>
        <a:srgbClr val="D51781"/>
      </a:accent4>
      <a:accent5>
        <a:srgbClr val="E729E2"/>
      </a:accent5>
      <a:accent6>
        <a:srgbClr val="8B17D5"/>
      </a:accent6>
      <a:hlink>
        <a:srgbClr val="446AC0"/>
      </a:hlink>
      <a:folHlink>
        <a:srgbClr val="7F7F7F"/>
      </a:folHlink>
    </a:clrScheme>
    <a:fontScheme name="Goudy and Gill Sans">
      <a:majorFont>
        <a:latin typeface="Yu Gothic Medium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{AC248991-CFE8-F842-BAD0-1988C9A950A9}tf10001069</Template>
  <TotalTime>4854</TotalTime>
  <Words>53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Ricty</vt:lpstr>
      <vt:lpstr>游ゴシック</vt:lpstr>
      <vt:lpstr>Yu Gothic Medium</vt:lpstr>
      <vt:lpstr>Arial</vt:lpstr>
      <vt:lpstr>ClassicFrameVTI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ソースコード構文木を利用した 構造類似性の検出手法</dc:title>
  <dc:creator>北椋太</dc:creator>
  <cp:lastModifiedBy>北椋太</cp:lastModifiedBy>
  <cp:revision>21</cp:revision>
  <dcterms:created xsi:type="dcterms:W3CDTF">2021-11-05T03:45:32Z</dcterms:created>
  <dcterms:modified xsi:type="dcterms:W3CDTF">2022-02-16T13:44:10Z</dcterms:modified>
</cp:coreProperties>
</file>