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3" r:id="rId4"/>
    <p:sldId id="284" r:id="rId5"/>
    <p:sldId id="285" r:id="rId6"/>
    <p:sldId id="286" r:id="rId7"/>
    <p:sldId id="259" r:id="rId8"/>
    <p:sldId id="276" r:id="rId9"/>
    <p:sldId id="287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0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タイトルテキスト"/>
          <p:cNvSpPr txBox="1">
            <a:spLocks noGrp="1"/>
          </p:cNvSpPr>
          <p:nvPr>
            <p:ph type="title"/>
          </p:nvPr>
        </p:nvSpPr>
        <p:spPr>
          <a:xfrm>
            <a:off x="4419600" y="3564039"/>
            <a:ext cx="15544800" cy="306566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201196"/>
            <a:ext cx="12801600" cy="35052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5" name="Rectangle 1"/>
          <p:cNvSpPr/>
          <p:nvPr/>
        </p:nvSpPr>
        <p:spPr>
          <a:xfrm>
            <a:off x="131660" y="6845137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9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>
            <a:extLst>
              <a:ext uri="{FF2B5EF4-FFF2-40B4-BE49-F238E27FC236}">
                <a16:creationId xmlns:a16="http://schemas.microsoft.com/office/drawing/2014/main" id="{64307491-56CB-8DA6-65F4-F97EF1AB3554}"/>
              </a:ext>
            </a:extLst>
          </p:cNvPr>
          <p:cNvSpPr txBox="1">
            <a:spLocks/>
          </p:cNvSpPr>
          <p:nvPr userDrawn="1"/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論文調査と実験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ER20038 </a:t>
            </a:r>
            <a:r>
              <a:rPr lang="ja-JP" altLang="en-US" dirty="0"/>
              <a:t>小林亮太</a:t>
            </a:r>
            <a:endParaRPr lang="en-US" altLang="ja-JP" dirty="0"/>
          </a:p>
          <a:p>
            <a:r>
              <a:rPr lang="ja-JP" altLang="en-US" dirty="0"/>
              <a:t>担当：鈴木雅★，福井，張</a:t>
            </a:r>
            <a:endParaRPr dirty="0"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ja-JP" altLang="en-US" dirty="0"/>
              <a:t>第</a:t>
            </a:r>
            <a:r>
              <a:rPr lang="en-US" altLang="ja-JP" dirty="0"/>
              <a:t>12</a:t>
            </a:r>
            <a:r>
              <a:rPr lang="ja-JP" altLang="en-US" dirty="0"/>
              <a:t>回ディスカッション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はじめに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ampl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 dirty="0"/>
                  <a:t>研究テーマ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CLI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Contrastive Language-Image-Point Pertaining from Real-World Point Cloud Data</a:t>
                </a:r>
              </a:p>
              <a:p>
                <a:r>
                  <a:rPr lang="ja-JP" altLang="en-US" dirty="0"/>
                  <a:t>応用</a:t>
                </a:r>
                <a:endParaRPr lang="en-US" altLang="ja-JP" dirty="0"/>
              </a:p>
              <a:p>
                <a:r>
                  <a:rPr lang="ja-JP" altLang="en-US"/>
                  <a:t>実験状況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90" name="sampl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794" t="-1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71A86-943C-DB25-DA27-BB397E29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研究テーマ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1FA37B-987D-EC73-B963-68D43E83B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モーダル（ビデオ，オーディオ，テキスト）のマルチモーダル自己教師あり学習</a:t>
            </a:r>
            <a:endParaRPr kumimoji="1" lang="en-US" altLang="ja-JP" dirty="0"/>
          </a:p>
          <a:p>
            <a:r>
              <a:rPr kumimoji="1" lang="ja-JP" altLang="en-US" dirty="0"/>
              <a:t>テキストに比べビデオやオーディオにはノイズが多く存在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各モーダルの組み合わせでノイズを抽出せずに学習ができる可能性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近づけるモーダルの組み合わせによる学習効果への影響について調査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A7B6AB-A2B4-2996-F9C1-A0F85D8519A2}"/>
              </a:ext>
            </a:extLst>
          </p:cNvPr>
          <p:cNvGrpSpPr>
            <a:grpSpLocks noChangeAspect="1"/>
          </p:cNvGrpSpPr>
          <p:nvPr/>
        </p:nvGrpSpPr>
        <p:grpSpPr>
          <a:xfrm>
            <a:off x="4316321" y="6504378"/>
            <a:ext cx="15751357" cy="5071142"/>
            <a:chOff x="169308" y="1352351"/>
            <a:chExt cx="11659598" cy="375380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3AC9ACE2-83A2-3876-EB97-2597163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497" y="1520943"/>
              <a:ext cx="3604260" cy="3585210"/>
            </a:xfrm>
            <a:prstGeom prst="rect">
              <a:avLst/>
            </a:prstGeom>
          </p:spPr>
        </p:pic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A32FA7E2-F2BA-8527-5729-1A07269C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07501" y="1352351"/>
              <a:ext cx="3621405" cy="372999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012DB466-921D-5D69-14E8-2368EFA8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9308" y="1423788"/>
              <a:ext cx="3560445" cy="368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3401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89E6428-C2F7-336F-8321-270931607D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5400" b="0" i="0" smtClean="0">
                        <a:latin typeface="Cambria Math" panose="02040503050406030204" pitchFamily="18" charset="0"/>
                      </a:rPr>
                      <m:t>CLI</m:t>
                    </m:r>
                    <m:sSup>
                      <m:sSupPr>
                        <m:ctrlPr>
                          <a:rPr kumimoji="1" lang="en-US" altLang="ja-JP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5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kumimoji="1" lang="en-US" altLang="ja-JP" sz="5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5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5400" dirty="0"/>
                  <a:t> </a:t>
                </a:r>
                <a:r>
                  <a:rPr kumimoji="1" lang="en-US" altLang="ja-JP" sz="5400" dirty="0"/>
                  <a:t>Contrastive Language-Image-Point Pertaining from Real-World Point Cloud Data </a:t>
                </a:r>
                <a:r>
                  <a:rPr kumimoji="1" lang="en-US" altLang="ja-JP" sz="4000" dirty="0"/>
                  <a:t>[Y. Zeng+, CVPR’23]</a:t>
                </a:r>
                <a:endParaRPr kumimoji="1" lang="ja-JP" altLang="en-US" sz="5400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89E6428-C2F7-336F-8321-270931607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 t="-18699" r="-30" b="-32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941D8-52B8-E96C-4202-55A0CA7B0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CLIP</a:t>
            </a:r>
            <a:r>
              <a:rPr kumimoji="1" lang="ja-JP" altLang="en-US" dirty="0"/>
              <a:t>のテキストと画像に点群を追加</a:t>
            </a:r>
            <a:endParaRPr kumimoji="1" lang="en-US" altLang="ja-JP" dirty="0"/>
          </a:p>
          <a:p>
            <a:r>
              <a:rPr kumimoji="1" lang="ja-JP" altLang="en-US" dirty="0"/>
              <a:t>事前学習済みの</a:t>
            </a:r>
            <a:r>
              <a:rPr kumimoji="1" lang="en-US" altLang="ja-JP" dirty="0"/>
              <a:t>CLIP</a:t>
            </a:r>
            <a:r>
              <a:rPr kumimoji="1" lang="ja-JP" altLang="en-US" dirty="0"/>
              <a:t>を利用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新たに点群のエンコーダを学習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つの入力を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段階で学習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テキストとイメージの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つのみで学習済み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点群で学習，テキストとイメージは固定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123F048-67D7-FE26-429F-04AFFDDE0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283" y="6858000"/>
            <a:ext cx="13091433" cy="59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908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551FB-38D4-C4EE-4EF3-D015B6F4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7A9A3-7DBC-2BE6-DB8B-4CB35FA4C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テキスト，オーディオ，ビデオの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モダールの場合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先にオーディオ，ビデオの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つのみで学習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後からテキストで学習，オーディオとビデオは固定</a:t>
            </a:r>
            <a:endParaRPr kumimoji="1" lang="en-US" altLang="ja-JP" dirty="0"/>
          </a:p>
          <a:p>
            <a:r>
              <a:rPr kumimoji="1" lang="ja-JP" altLang="en-US" dirty="0"/>
              <a:t>モーダルによって異なる内容のデータを保有</a:t>
            </a:r>
            <a:endParaRPr kumimoji="1" lang="en-US" altLang="ja-JP" dirty="0"/>
          </a:p>
          <a:p>
            <a:pPr lvl="1">
              <a:tabLst>
                <a:tab pos="4476750" algn="l"/>
              </a:tabLst>
            </a:pPr>
            <a:r>
              <a:rPr kumimoji="1" lang="ja-JP" altLang="en-US" dirty="0"/>
              <a:t>ビデオ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：主役となる物体＋背景</a:t>
            </a:r>
            <a:endParaRPr kumimoji="1" lang="en-US" altLang="ja-JP" dirty="0"/>
          </a:p>
          <a:p>
            <a:pPr lvl="1">
              <a:tabLst>
                <a:tab pos="4476750" algn="l"/>
              </a:tabLst>
            </a:pPr>
            <a:r>
              <a:rPr kumimoji="1" lang="ja-JP" altLang="en-US" dirty="0"/>
              <a:t>オーディオ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：ナレーションの音声＋雑音</a:t>
            </a:r>
            <a:endParaRPr kumimoji="1" lang="en-US" altLang="ja-JP" dirty="0"/>
          </a:p>
          <a:p>
            <a:pPr lvl="1">
              <a:tabLst>
                <a:tab pos="4476750" algn="l"/>
              </a:tabLst>
            </a:pPr>
            <a:r>
              <a:rPr kumimoji="1" lang="ja-JP" altLang="en-US" dirty="0"/>
              <a:t>テキスト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：ナレーションの内容</a:t>
            </a:r>
            <a:endParaRPr kumimoji="1" lang="en-US" altLang="ja-JP" dirty="0"/>
          </a:p>
          <a:p>
            <a:pPr>
              <a:tabLst>
                <a:tab pos="4476750" algn="l"/>
              </a:tabLst>
            </a:pPr>
            <a:r>
              <a:rPr kumimoji="1" lang="ja-JP" altLang="en-US" dirty="0"/>
              <a:t>モーダルの組み合わせ方によって背景や雑音の情報を維持・軽減した学習が可能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05453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実験状況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事前学習の実行時設定ミス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オーディオとビデオの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モダールで学習</a:t>
            </a:r>
            <a:endParaRPr kumimoji="1" lang="en-US" altLang="ja-JP" dirty="0"/>
          </a:p>
          <a:p>
            <a:r>
              <a:rPr kumimoji="1" lang="ja-JP" altLang="en-US" dirty="0"/>
              <a:t>再度</a:t>
            </a:r>
            <a:r>
              <a:rPr kumimoji="1" lang="en-US" altLang="ja-JP" dirty="0"/>
              <a:t>3</a:t>
            </a:r>
            <a:r>
              <a:rPr kumimoji="1" lang="ja-JP" altLang="en-US" dirty="0"/>
              <a:t>モーダルで事前学習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メモリ関連のエラー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バッチサイズや</a:t>
            </a:r>
            <a:r>
              <a:rPr kumimoji="1" lang="en-US" altLang="ja-JP" dirty="0" err="1"/>
              <a:t>num_worker</a:t>
            </a:r>
            <a:r>
              <a:rPr kumimoji="1" lang="ja-JP" altLang="en-US" dirty="0"/>
              <a:t>の値の変更で一時的に対処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Loss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NaN</a:t>
            </a:r>
            <a:r>
              <a:rPr kumimoji="1" lang="ja-JP" altLang="en-US" dirty="0"/>
              <a:t>になる問題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対処中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7032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A0C61-BE74-0443-756F-64A142A2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F602330-280D-01E6-1B1A-DD434A5166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tabLst>
                    <a:tab pos="3409950" algn="l"/>
                    <a:tab pos="6005513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CLI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	</a:t>
                </a:r>
                <a:r>
                  <a:rPr lang="ja-JP" altLang="en-US" dirty="0"/>
                  <a:t>：研究への応用</a:t>
                </a:r>
                <a:endParaRPr lang="en-US" altLang="ja-JP" dirty="0"/>
              </a:p>
              <a:p>
                <a:pPr>
                  <a:tabLst>
                    <a:tab pos="3409950" algn="l"/>
                    <a:tab pos="6005513" algn="l"/>
                  </a:tabLst>
                </a:pPr>
                <a:r>
                  <a:rPr lang="ja-JP" altLang="en-US" dirty="0"/>
                  <a:t>実験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：エラー対応中</a:t>
                </a:r>
                <a:endParaRPr lang="en-US" altLang="ja-JP" dirty="0"/>
              </a:p>
              <a:p>
                <a:pPr>
                  <a:tabLst>
                    <a:tab pos="6005513" algn="l"/>
                  </a:tabLst>
                </a:pPr>
                <a:endParaRPr lang="en-US" altLang="ja-JP" dirty="0"/>
              </a:p>
              <a:p>
                <a:r>
                  <a:rPr lang="ja-JP" altLang="en-US" dirty="0"/>
                  <a:t>今後の予定：</a:t>
                </a:r>
                <a:r>
                  <a:rPr lang="en-US" altLang="ja-JP" dirty="0"/>
                  <a:t>CLIP2</a:t>
                </a:r>
                <a:r>
                  <a:rPr lang="ja-JP" altLang="en-US" dirty="0"/>
                  <a:t>の論文調査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F602330-280D-01E6-1B1A-DD434A516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94" t="-1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3413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CDA36-CF5F-4F9E-B9B3-934D5D2F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B729BE-5F12-195C-26DB-CB263FDA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506" y="1836909"/>
            <a:ext cx="23796494" cy="11747607"/>
          </a:xfrm>
        </p:spPr>
        <p:txBody>
          <a:bodyPr/>
          <a:lstStyle/>
          <a:p>
            <a:r>
              <a:rPr kumimoji="1" lang="ja-JP" altLang="en-US" dirty="0"/>
              <a:t>事前学習が完了</a:t>
            </a:r>
            <a:endParaRPr kumimoji="1" lang="en-US" altLang="ja-JP" dirty="0"/>
          </a:p>
          <a:p>
            <a:r>
              <a:rPr kumimoji="1" lang="en-US" altLang="ja-JP" dirty="0" err="1"/>
              <a:t>hoge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27323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551FB-38D4-C4EE-4EF3-D015B6F4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7A9A3-7DBC-2BE6-DB8B-4CB35FA4C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入力をテキスト，オーディオ，ビデオの組み合わせに適用</a:t>
            </a:r>
            <a:endParaRPr kumimoji="1" lang="en-US" altLang="ja-JP" dirty="0"/>
          </a:p>
          <a:p>
            <a:pPr lvl="1">
              <a:tabLst>
                <a:tab pos="8705850" algn="l"/>
              </a:tabLst>
            </a:pPr>
            <a:r>
              <a:rPr kumimoji="1" lang="ja-JP" altLang="en-US" dirty="0"/>
              <a:t>画像の領域</a:t>
            </a:r>
            <a:r>
              <a:rPr kumimoji="1" lang="en-US" altLang="ja-JP" dirty="0"/>
              <a:t>	</a:t>
            </a:r>
            <a:r>
              <a:rPr kumimoji="1" lang="ja-JP" altLang="en-US" dirty="0"/>
              <a:t>→動画のクリップのフレーム</a:t>
            </a:r>
            <a:endParaRPr kumimoji="1" lang="en-US" altLang="ja-JP" dirty="0"/>
          </a:p>
          <a:p>
            <a:pPr lvl="1">
              <a:tabLst>
                <a:tab pos="8705850" algn="l"/>
              </a:tabLst>
            </a:pPr>
            <a:r>
              <a:rPr kumimoji="1" lang="ja-JP" altLang="en-US" dirty="0"/>
              <a:t>画像の領域に対応した点群</a:t>
            </a:r>
            <a:r>
              <a:rPr kumimoji="1" lang="en-US" altLang="ja-JP" dirty="0"/>
              <a:t>	</a:t>
            </a:r>
            <a:r>
              <a:rPr kumimoji="1" lang="ja-JP" altLang="en-US" dirty="0"/>
              <a:t>→動画のクリップに対応したオーディオ</a:t>
            </a:r>
            <a:endParaRPr kumimoji="1" lang="en-US" altLang="ja-JP" dirty="0"/>
          </a:p>
          <a:p>
            <a:pPr lvl="1">
              <a:tabLst>
                <a:tab pos="8705850" algn="l"/>
              </a:tabLst>
            </a:pPr>
            <a:r>
              <a:rPr kumimoji="1" lang="ja-JP" altLang="en-US" dirty="0"/>
              <a:t>画像の領域の物体の単語</a:t>
            </a:r>
            <a:r>
              <a:rPr kumimoji="1" lang="en-US" altLang="ja-JP" dirty="0"/>
              <a:t>	</a:t>
            </a:r>
            <a:r>
              <a:rPr kumimoji="1" lang="ja-JP" altLang="en-US" dirty="0"/>
              <a:t>→動画のクリップの字幕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763A8CC-A14A-0543-7C95-007549EC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66" y="5410201"/>
            <a:ext cx="15438667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632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11301</TotalTime>
  <Words>371</Words>
  <Application>Microsoft Office PowerPoint</Application>
  <PresentationFormat>ユーザー設定</PresentationFormat>
  <Paragraphs>51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ヒラギノ角ゴ Pro W3</vt:lpstr>
      <vt:lpstr>ヒラギノ角ゴ Pro W6</vt:lpstr>
      <vt:lpstr>ヒラギノ角ゴ ProN W3</vt:lpstr>
      <vt:lpstr>游ゴシック体 ボールド</vt:lpstr>
      <vt:lpstr>游ゴシック体 ミディアム</vt:lpstr>
      <vt:lpstr>Arial</vt:lpstr>
      <vt:lpstr>Cambria Math</vt:lpstr>
      <vt:lpstr>標準デザイン</vt:lpstr>
      <vt:lpstr>論文調査と実験</vt:lpstr>
      <vt:lpstr>はじめに</vt:lpstr>
      <vt:lpstr>研究テーマ</vt:lpstr>
      <vt:lpstr>CLIP^2: Contrastive Language-Image-Point Pertaining from Real-World Point Cloud Data [Y. Zeng+, CVPR’23]</vt:lpstr>
      <vt:lpstr>応用</vt:lpstr>
      <vt:lpstr>実験状況</vt:lpstr>
      <vt:lpstr>おわりに</vt:lpstr>
      <vt:lpstr>実験結果</vt:lpstr>
      <vt:lpstr>応用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rk130</dc:creator>
  <cp:lastModifiedBy>小林 亮太</cp:lastModifiedBy>
  <cp:revision>47</cp:revision>
  <dcterms:modified xsi:type="dcterms:W3CDTF">2023-10-13T11:00:03Z</dcterms:modified>
</cp:coreProperties>
</file>