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9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472B5B-9800-4EAF-88CE-1DFE39B4CF8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327A47-39E7-485A-8C2D-CC9D06E7E7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2B5B-9800-4EAF-88CE-1DFE39B4CF8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7A47-39E7-485A-8C2D-CC9D06E7E75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2B5B-9800-4EAF-88CE-1DFE39B4CF8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7A47-39E7-485A-8C2D-CC9D06E7E75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2B5B-9800-4EAF-88CE-1DFE39B4CF8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7A47-39E7-485A-8C2D-CC9D06E7E7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2B5B-9800-4EAF-88CE-1DFE39B4CF8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7A47-39E7-485A-8C2D-CC9D06E7E7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2B5B-9800-4EAF-88CE-1DFE39B4CF8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7A47-39E7-485A-8C2D-CC9D06E7E7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2B5B-9800-4EAF-88CE-1DFE39B4CF8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7A47-39E7-485A-8C2D-CC9D06E7E754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2B5B-9800-4EAF-88CE-1DFE39B4CF8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7A47-39E7-485A-8C2D-CC9D06E7E754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2B5B-9800-4EAF-88CE-1DFE39B4CF8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7A47-39E7-485A-8C2D-CC9D06E7E7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2B5B-9800-4EAF-88CE-1DFE39B4CF8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7A47-39E7-485A-8C2D-CC9D06E7E7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2B5B-9800-4EAF-88CE-1DFE39B4CF8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7A47-39E7-485A-8C2D-CC9D06E7E7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E472B5B-9800-4EAF-88CE-1DFE39B4CF8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B327A47-39E7-485A-8C2D-CC9D06E7E7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Tohru’s</a:t>
            </a:r>
            <a:r>
              <a:rPr lang="en-US" dirty="0" smtClean="0"/>
              <a:t> Kitchen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Dana Hagan</a:t>
            </a:r>
          </a:p>
          <a:p>
            <a:r>
              <a:rPr lang="en-US" dirty="0" smtClean="0"/>
              <a:t>Rachael Metcalf</a:t>
            </a:r>
          </a:p>
          <a:p>
            <a:r>
              <a:rPr lang="en-US" dirty="0" smtClean="0"/>
              <a:t>Emily Miller</a:t>
            </a:r>
            <a:endParaRPr lang="en-US" dirty="0"/>
          </a:p>
        </p:txBody>
      </p:sp>
      <p:pic>
        <p:nvPicPr>
          <p:cNvPr id="2050" name="Picture 2" descr="C:\Users\Dana\Documents\GitHub\CatMouse\T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3" y="914400"/>
            <a:ext cx="848995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 &amp; Mouse simulation</a:t>
            </a:r>
          </a:p>
          <a:p>
            <a:r>
              <a:rPr lang="en-US" dirty="0" smtClean="0"/>
              <a:t>Simulate natural population factors</a:t>
            </a:r>
          </a:p>
          <a:p>
            <a:r>
              <a:rPr lang="en-US" dirty="0" smtClean="0"/>
              <a:t>Natural evolution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Tohru’s</a:t>
            </a:r>
            <a:r>
              <a:rPr lang="en-US" dirty="0" smtClean="0"/>
              <a:t> Kitchen</a:t>
            </a:r>
            <a:endParaRPr lang="en-US" dirty="0"/>
          </a:p>
        </p:txBody>
      </p:sp>
      <p:pic>
        <p:nvPicPr>
          <p:cNvPr id="1026" name="Picture 2" descr="C:\Users\Dana\Documents\GitHub\CatMouse\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21" y="3512380"/>
            <a:ext cx="2314863" cy="190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na\Documents\GitHub\CatMouse\Mo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67261"/>
            <a:ext cx="1853045" cy="15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ana\Documents\GitHub\CatMouse\Chee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0963">
            <a:off x="6735211" y="1752637"/>
            <a:ext cx="1853045" cy="15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3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ANN: Mice Movement</a:t>
            </a:r>
          </a:p>
          <a:p>
            <a:pPr lvl="1"/>
            <a:r>
              <a:rPr lang="en-US" dirty="0" smtClean="0"/>
              <a:t>Inputs: Current location, location of cheese</a:t>
            </a:r>
          </a:p>
          <a:p>
            <a:pPr lvl="1"/>
            <a:r>
              <a:rPr lang="en-US" dirty="0" smtClean="0"/>
              <a:t>Outputs: Direction to move</a:t>
            </a:r>
          </a:p>
          <a:p>
            <a:r>
              <a:rPr lang="en-US" dirty="0" smtClean="0"/>
              <a:t>Evolving through breeding</a:t>
            </a:r>
          </a:p>
          <a:p>
            <a:r>
              <a:rPr lang="en-US" dirty="0" smtClean="0"/>
              <a:t>Fitness Function is life score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Cats</a:t>
            </a:r>
          </a:p>
          <a:p>
            <a:r>
              <a:rPr lang="en-US" dirty="0" smtClean="0"/>
              <a:t>Hunger timer</a:t>
            </a:r>
          </a:p>
          <a:p>
            <a:r>
              <a:rPr lang="en-US" dirty="0" smtClean="0"/>
              <a:t>Breeding Timer</a:t>
            </a:r>
          </a:p>
          <a:p>
            <a:r>
              <a:rPr lang="en-US" dirty="0" smtClean="0"/>
              <a:t>Death</a:t>
            </a:r>
          </a:p>
          <a:p>
            <a:r>
              <a:rPr lang="en-US" dirty="0" smtClean="0"/>
              <a:t>Icon changes during death</a:t>
            </a:r>
          </a:p>
          <a:p>
            <a:r>
              <a:rPr lang="en-US" dirty="0" smtClean="0"/>
              <a:t>Eating disability</a:t>
            </a:r>
          </a:p>
          <a:p>
            <a:r>
              <a:rPr lang="en-US" dirty="0" smtClean="0"/>
              <a:t>Mouse hole</a:t>
            </a:r>
          </a:p>
          <a:p>
            <a:r>
              <a:rPr lang="en-US" dirty="0" smtClean="0"/>
              <a:t>Cat fight</a:t>
            </a:r>
          </a:p>
          <a:p>
            <a:r>
              <a:rPr lang="en-US" dirty="0" smtClean="0"/>
              <a:t>Genders</a:t>
            </a:r>
          </a:p>
          <a:p>
            <a:r>
              <a:rPr lang="en-US" dirty="0" smtClean="0"/>
              <a:t>“Choose your side” – Influencing evolution</a:t>
            </a:r>
          </a:p>
          <a:p>
            <a:r>
              <a:rPr lang="en-US" dirty="0" smtClean="0"/>
              <a:t>Other Fruits Basket members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132</TotalTime>
  <Words>79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Hardcover</vt:lpstr>
      <vt:lpstr>Tohru’s Kitchen</vt:lpstr>
      <vt:lpstr>Tohru’s Kitchen</vt:lpstr>
      <vt:lpstr>Implementation</vt:lpstr>
      <vt:lpstr>Current State</vt:lpstr>
      <vt:lpstr>Future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Tohru’s Kitchen</dc:title>
  <dc:creator>Dana</dc:creator>
  <cp:lastModifiedBy>Dana</cp:lastModifiedBy>
  <cp:revision>9</cp:revision>
  <dcterms:created xsi:type="dcterms:W3CDTF">2014-04-29T00:43:11Z</dcterms:created>
  <dcterms:modified xsi:type="dcterms:W3CDTF">2014-04-29T02:55:26Z</dcterms:modified>
</cp:coreProperties>
</file>