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6" r:id="rId16"/>
    <p:sldId id="270" r:id="rId17"/>
    <p:sldId id="271" r:id="rId18"/>
    <p:sldId id="273" r:id="rId19"/>
    <p:sldId id="277" r:id="rId20"/>
    <p:sldId id="274" r:id="rId21"/>
    <p:sldId id="259" r:id="rId2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E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5320" autoAdjust="0"/>
  </p:normalViewPr>
  <p:slideViewPr>
    <p:cSldViewPr snapToGrid="0">
      <p:cViewPr varScale="1">
        <p:scale>
          <a:sx n="58" d="100"/>
          <a:sy n="58" d="100"/>
        </p:scale>
        <p:origin x="1848" y="6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2581B-FD4E-4B9F-BCA8-9B3A65469262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9995F-80C3-4178-BD9C-C2B253B05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50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3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12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17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08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8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97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1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0C5D-17D9-418F-92BF-471CBE777160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450B-34BB-4C7D-BAF3-42BC74BF1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3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表紙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471488" y="655320"/>
            <a:ext cx="4618672" cy="556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1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年</a:t>
            </a:r>
            <a:r>
              <a:rPr lang="en-US" altLang="ja-JP" sz="3200" dirty="0">
                <a:latin typeface="装甲明朝" panose="02000600000000000000" pitchFamily="2" charset="-128"/>
                <a:ea typeface="装甲明朝" panose="02000600000000000000" pitchFamily="2" charset="-128"/>
              </a:rPr>
              <a:t>3</a:t>
            </a:r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D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アクション</a:t>
            </a:r>
            <a:endParaRPr kumimoji="1" lang="ja-JP" altLang="en-US" sz="3200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3873" y="6900151"/>
            <a:ext cx="5830253" cy="193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開発環境　コンソールアプリケーション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開発言語　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488" y="1585732"/>
            <a:ext cx="5915025" cy="2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1488" y="4317357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86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31" y="254643"/>
            <a:ext cx="4449636" cy="2323132"/>
          </a:xfrm>
        </p:spPr>
      </p:pic>
      <p:sp>
        <p:nvSpPr>
          <p:cNvPr id="5" name="角丸四角形 4"/>
          <p:cNvSpPr/>
          <p:nvPr/>
        </p:nvSpPr>
        <p:spPr>
          <a:xfrm>
            <a:off x="266218" y="6030409"/>
            <a:ext cx="6423949" cy="2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こだわり等のコメント</a:t>
            </a:r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51" y="2895600"/>
            <a:ext cx="4449636" cy="23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9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471488" y="655320"/>
            <a:ext cx="4618672" cy="556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2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年</a:t>
            </a:r>
            <a:r>
              <a:rPr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タッチナンバー</a:t>
            </a:r>
            <a:endParaRPr kumimoji="1" lang="ja-JP" altLang="en-US" sz="3200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3873" y="6900151"/>
            <a:ext cx="5830253" cy="193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開発環境　コンソールアプリケーション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開発言語　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488" y="1585732"/>
            <a:ext cx="5915025" cy="2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1488" y="4317357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15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31" y="254643"/>
            <a:ext cx="4449636" cy="2323132"/>
          </a:xfrm>
        </p:spPr>
      </p:pic>
      <p:sp>
        <p:nvSpPr>
          <p:cNvPr id="5" name="角丸四角形 4"/>
          <p:cNvSpPr/>
          <p:nvPr/>
        </p:nvSpPr>
        <p:spPr>
          <a:xfrm>
            <a:off x="266218" y="6030409"/>
            <a:ext cx="6423949" cy="2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こだわり等のコメント</a:t>
            </a:r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51" y="2895600"/>
            <a:ext cx="4449636" cy="23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7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471488" y="655320"/>
            <a:ext cx="4618672" cy="556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2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年</a:t>
            </a:r>
            <a:r>
              <a:rPr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2</a:t>
            </a:r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D</a:t>
            </a:r>
            <a:r>
              <a:rPr lang="ja-JP" altLang="en-US" sz="3200" dirty="0">
                <a:latin typeface="装甲明朝" panose="02000600000000000000" pitchFamily="2" charset="-128"/>
                <a:ea typeface="装甲明朝" panose="02000600000000000000" pitchFamily="2" charset="-128"/>
              </a:rPr>
              <a:t>シューティング</a:t>
            </a:r>
            <a:endParaRPr kumimoji="1" lang="ja-JP" altLang="en-US" sz="3200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3873" y="6900151"/>
            <a:ext cx="5830253" cy="193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開発環境　コンソールアプリケーション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開発言語　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488" y="1585732"/>
            <a:ext cx="5915025" cy="2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1488" y="4317357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03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31" y="254643"/>
            <a:ext cx="4449636" cy="2323132"/>
          </a:xfrm>
        </p:spPr>
      </p:pic>
      <p:sp>
        <p:nvSpPr>
          <p:cNvPr id="5" name="角丸四角形 4"/>
          <p:cNvSpPr/>
          <p:nvPr/>
        </p:nvSpPr>
        <p:spPr>
          <a:xfrm>
            <a:off x="266218" y="6030409"/>
            <a:ext cx="6423949" cy="2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こだわり等のコメント</a:t>
            </a:r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51" y="2895600"/>
            <a:ext cx="4449636" cy="23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471488" y="655320"/>
            <a:ext cx="4618672" cy="556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2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年</a:t>
            </a:r>
            <a:r>
              <a:rPr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チーム制作</a:t>
            </a:r>
            <a:endParaRPr kumimoji="1" lang="ja-JP" altLang="en-US" sz="3200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3873" y="6900151"/>
            <a:ext cx="5830253" cy="193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開発環境　コンソールアプリケーション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開発言語　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488" y="1585732"/>
            <a:ext cx="5915025" cy="2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1488" y="4317357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96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31" y="254643"/>
            <a:ext cx="4449636" cy="2323132"/>
          </a:xfrm>
        </p:spPr>
      </p:pic>
      <p:sp>
        <p:nvSpPr>
          <p:cNvPr id="5" name="角丸四角形 4"/>
          <p:cNvSpPr/>
          <p:nvPr/>
        </p:nvSpPr>
        <p:spPr>
          <a:xfrm>
            <a:off x="266218" y="6030409"/>
            <a:ext cx="6423949" cy="2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こだわり等のコメント</a:t>
            </a:r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51" y="2895600"/>
            <a:ext cx="4449636" cy="23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2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471488" y="655320"/>
            <a:ext cx="4618672" cy="556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ハッカソン　</a:t>
            </a:r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1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年</a:t>
            </a:r>
            <a:endParaRPr kumimoji="1" lang="ja-JP" altLang="en-US" sz="3200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487" y="1644359"/>
            <a:ext cx="5915025" cy="2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1488" y="4317357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画像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71486" y="6780964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0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471488" y="655320"/>
            <a:ext cx="4618672" cy="556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ハッカソン　</a:t>
            </a:r>
            <a:r>
              <a:rPr lang="en-US" altLang="ja-JP" sz="3200" dirty="0">
                <a:latin typeface="装甲明朝" panose="02000600000000000000" pitchFamily="2" charset="-128"/>
                <a:ea typeface="装甲明朝" panose="02000600000000000000" pitchFamily="2" charset="-128"/>
              </a:rPr>
              <a:t>2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年</a:t>
            </a:r>
            <a:endParaRPr kumimoji="1" lang="ja-JP" altLang="en-US" sz="3200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3873" y="6900151"/>
            <a:ext cx="5830253" cy="193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開発環境　コンソールアプリケーション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開発言語　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488" y="1585732"/>
            <a:ext cx="5915025" cy="2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1488" y="4317357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3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886220"/>
            <a:ext cx="5915025" cy="74581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5400" dirty="0" smtClean="0"/>
              <a:t>目次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2800" dirty="0" smtClean="0"/>
              <a:t>1P</a:t>
            </a:r>
            <a:r>
              <a:rPr kumimoji="1" lang="ja-JP" altLang="en-US" sz="2800" dirty="0" smtClean="0"/>
              <a:t>　～～</a:t>
            </a:r>
            <a:endParaRPr kumimoji="1" lang="en-US" altLang="ja-JP" sz="2800" dirty="0" smtClean="0"/>
          </a:p>
          <a:p>
            <a:pPr marL="0" indent="0" algn="ctr">
              <a:buNone/>
            </a:pPr>
            <a:r>
              <a:rPr kumimoji="1" lang="en-US" altLang="ja-JP" sz="2800" dirty="0" smtClean="0"/>
              <a:t>2P</a:t>
            </a:r>
            <a:r>
              <a:rPr kumimoji="1" lang="ja-JP" altLang="en-US" sz="2800" dirty="0" smtClean="0"/>
              <a:t>　～～</a:t>
            </a:r>
            <a:endParaRPr kumimoji="1" lang="en-US" altLang="ja-JP" sz="2800" dirty="0" smtClean="0"/>
          </a:p>
          <a:p>
            <a:pPr marL="0" indent="0" algn="ctr">
              <a:buNone/>
            </a:pPr>
            <a:r>
              <a:rPr kumimoji="1" lang="en-US" altLang="ja-JP" sz="2800" dirty="0" smtClean="0"/>
              <a:t>4P</a:t>
            </a:r>
            <a:r>
              <a:rPr kumimoji="1" lang="ja-JP" altLang="en-US" sz="2800" dirty="0" smtClean="0"/>
              <a:t>　～～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20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471488" y="655320"/>
            <a:ext cx="4618672" cy="556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イベント</a:t>
            </a:r>
            <a:endParaRPr kumimoji="1" lang="ja-JP" altLang="en-US" sz="3200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3873" y="6900151"/>
            <a:ext cx="5830253" cy="193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開発環境　コンソールアプリケーション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開発言語　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488" y="1585732"/>
            <a:ext cx="5915025" cy="2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1488" y="4317357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515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裏表紙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9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406400" y="6640721"/>
            <a:ext cx="6045200" cy="2965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使用言語　</a:t>
            </a:r>
            <a:r>
              <a:rPr lang="en-US" altLang="ja-JP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	C</a:t>
            </a:r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言語・</a:t>
            </a:r>
            <a:r>
              <a:rPr lang="en-US" altLang="ja-JP" dirty="0">
                <a:latin typeface="装甲明朝" panose="02000600000000000000" pitchFamily="2" charset="-128"/>
                <a:ea typeface="装甲明朝" panose="02000600000000000000" pitchFamily="2" charset="-128"/>
              </a:rPr>
              <a:t>C</a:t>
            </a:r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＋＋言語</a:t>
            </a:r>
            <a:endParaRPr lang="en-US" altLang="ja-JP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開発環境　　　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　</a:t>
            </a:r>
            <a:r>
              <a:rPr lang="en-US" altLang="ja-JP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VisualStudio2015</a:t>
            </a:r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　</a:t>
            </a:r>
            <a:r>
              <a:rPr lang="en-US" altLang="ja-JP" dirty="0">
                <a:latin typeface="装甲明朝" panose="02000600000000000000" pitchFamily="2" charset="-128"/>
                <a:ea typeface="装甲明朝" panose="02000600000000000000" pitchFamily="2" charset="-128"/>
              </a:rPr>
              <a:t>DirectX9</a:t>
            </a:r>
          </a:p>
          <a:p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使用ソフト　　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　</a:t>
            </a:r>
            <a:r>
              <a:rPr lang="en-US" altLang="ja-JP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Autodesk </a:t>
            </a:r>
            <a:r>
              <a:rPr lang="en-US" altLang="ja-JP" dirty="0">
                <a:latin typeface="装甲明朝" panose="02000600000000000000" pitchFamily="2" charset="-128"/>
                <a:ea typeface="装甲明朝" panose="02000600000000000000" pitchFamily="2" charset="-128"/>
              </a:rPr>
              <a:t>Maya 2018 </a:t>
            </a:r>
          </a:p>
          <a:p>
            <a:r>
              <a:rPr lang="en-US" altLang="ja-JP" dirty="0">
                <a:latin typeface="装甲明朝" panose="02000600000000000000" pitchFamily="2" charset="-128"/>
                <a:ea typeface="装甲明朝" panose="02000600000000000000" pitchFamily="2" charset="-128"/>
              </a:rPr>
              <a:t>	</a:t>
            </a:r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　　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　　</a:t>
            </a:r>
            <a:r>
              <a:rPr lang="en-US" altLang="ja-JP" dirty="0" err="1" smtClean="0">
                <a:latin typeface="装甲明朝" panose="02000600000000000000" pitchFamily="2" charset="-128"/>
                <a:ea typeface="装甲明朝" panose="02000600000000000000" pitchFamily="2" charset="-128"/>
              </a:rPr>
              <a:t>MetasequoiaLE</a:t>
            </a:r>
            <a:r>
              <a:rPr lang="en-US" altLang="ja-JP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 </a:t>
            </a:r>
            <a:r>
              <a:rPr lang="en-US" altLang="ja-JP" dirty="0">
                <a:latin typeface="装甲明朝" panose="02000600000000000000" pitchFamily="2" charset="-128"/>
                <a:ea typeface="装甲明朝" panose="02000600000000000000" pitchFamily="2" charset="-128"/>
              </a:rPr>
              <a:t>R3.0</a:t>
            </a:r>
          </a:p>
          <a:p>
            <a:r>
              <a:rPr lang="en-US" altLang="ja-JP" dirty="0">
                <a:latin typeface="装甲明朝" panose="02000600000000000000" pitchFamily="2" charset="-128"/>
                <a:ea typeface="装甲明朝" panose="02000600000000000000" pitchFamily="2" charset="-128"/>
              </a:rPr>
              <a:t>	</a:t>
            </a:r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　　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　　</a:t>
            </a:r>
            <a:r>
              <a:rPr lang="en-US" altLang="ja-JP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Photoshop </a:t>
            </a:r>
            <a:r>
              <a:rPr lang="en-US" altLang="ja-JP" dirty="0">
                <a:latin typeface="装甲明朝" panose="02000600000000000000" pitchFamily="2" charset="-128"/>
                <a:ea typeface="装甲明朝" panose="02000600000000000000" pitchFamily="2" charset="-128"/>
              </a:rPr>
              <a:t>2021</a:t>
            </a:r>
          </a:p>
          <a:p>
            <a:r>
              <a:rPr lang="en-US" altLang="ja-JP" dirty="0">
                <a:latin typeface="装甲明朝" panose="02000600000000000000" pitchFamily="2" charset="-128"/>
                <a:ea typeface="装甲明朝" panose="02000600000000000000" pitchFamily="2" charset="-128"/>
              </a:rPr>
              <a:t>	</a:t>
            </a:r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　　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　　</a:t>
            </a:r>
            <a:r>
              <a:rPr lang="en-US" altLang="ja-JP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Premiere </a:t>
            </a:r>
            <a:r>
              <a:rPr lang="en-US" altLang="ja-JP" dirty="0">
                <a:latin typeface="装甲明朝" panose="02000600000000000000" pitchFamily="2" charset="-128"/>
                <a:ea typeface="装甲明朝" panose="02000600000000000000" pitchFamily="2" charset="-128"/>
              </a:rPr>
              <a:t>Pro2020</a:t>
            </a:r>
          </a:p>
          <a:p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バージョン管理　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</a:t>
            </a:r>
            <a:r>
              <a:rPr lang="en-US" altLang="ja-JP" dirty="0" err="1" smtClean="0">
                <a:latin typeface="装甲明朝" panose="02000600000000000000" pitchFamily="2" charset="-128"/>
                <a:ea typeface="装甲明朝" panose="02000600000000000000" pitchFamily="2" charset="-128"/>
              </a:rPr>
              <a:t>TortoiseGit</a:t>
            </a:r>
            <a:endParaRPr lang="en-US" altLang="ja-JP" dirty="0" smtClean="0"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オンラインツール</a:t>
            </a:r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　</a:t>
            </a:r>
            <a:r>
              <a:rPr lang="en-US" altLang="ja-JP" dirty="0">
                <a:latin typeface="装甲明朝" panose="02000600000000000000" pitchFamily="2" charset="-128"/>
                <a:ea typeface="装甲明朝" panose="02000600000000000000" pitchFamily="2" charset="-128"/>
              </a:rPr>
              <a:t>Skype </a:t>
            </a:r>
            <a:endParaRPr lang="en-US" altLang="ja-JP" dirty="0" smtClean="0"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en-US" altLang="ja-JP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		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</a:t>
            </a:r>
            <a:r>
              <a:rPr lang="en-US" altLang="ja-JP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Zoom </a:t>
            </a:r>
          </a:p>
          <a:p>
            <a:r>
              <a:rPr lang="en-US" altLang="ja-JP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		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</a:t>
            </a:r>
            <a:r>
              <a:rPr lang="en-US" altLang="ja-JP" dirty="0" err="1" smtClean="0">
                <a:latin typeface="装甲明朝" panose="02000600000000000000" pitchFamily="2" charset="-128"/>
                <a:ea typeface="装甲明朝" panose="02000600000000000000" pitchFamily="2" charset="-128"/>
              </a:rPr>
              <a:t>GoogleMeet</a:t>
            </a:r>
            <a:endParaRPr lang="en-US" altLang="ja-JP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92024" y="661711"/>
            <a:ext cx="4247087" cy="109383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9325" y="892950"/>
            <a:ext cx="3542279" cy="91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latin typeface="装甲明朝" panose="02000600000000000000" pitchFamily="2" charset="-128"/>
                <a:ea typeface="装甲明朝" panose="02000600000000000000" pitchFamily="2" charset="-128"/>
              </a:rPr>
              <a:t>自己</a:t>
            </a:r>
            <a:r>
              <a:rPr lang="ja-JP" altLang="en-US" sz="5363" dirty="0">
                <a:latin typeface="装甲明朝" panose="02000600000000000000" pitchFamily="2" charset="-128"/>
                <a:ea typeface="装甲明朝" panose="02000600000000000000" pitchFamily="2" charset="-128"/>
              </a:rPr>
              <a:t>紹介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087302" y="1950927"/>
            <a:ext cx="1504474" cy="183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63" dirty="0"/>
              <a:t>写真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4266" y="4103512"/>
            <a:ext cx="572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好きなゲーム　</a:t>
            </a:r>
            <a:r>
              <a:rPr kumimoji="1" lang="en-US" altLang="ja-JP" dirty="0" err="1" smtClean="0">
                <a:latin typeface="装甲明朝" panose="02000600000000000000" pitchFamily="2" charset="-128"/>
                <a:ea typeface="装甲明朝" panose="02000600000000000000" pitchFamily="2" charset="-128"/>
              </a:rPr>
              <a:t>MineCraft</a:t>
            </a:r>
            <a:r>
              <a:rPr kumimoji="1"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ポケットモンスター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シリーズ　アズールレーン</a:t>
            </a:r>
            <a:endParaRPr kumimoji="1" lang="ja-JP" altLang="en-US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82" y="7840125"/>
            <a:ext cx="232410" cy="2324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75" y="8140894"/>
            <a:ext cx="232417" cy="23241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65" y="8981637"/>
            <a:ext cx="213827" cy="21382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75" y="7036496"/>
            <a:ext cx="232410" cy="2324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75" y="7337265"/>
            <a:ext cx="232410" cy="2324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82" y="8722923"/>
            <a:ext cx="232410" cy="23241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82" y="9263823"/>
            <a:ext cx="232410" cy="23241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25" y="8438329"/>
            <a:ext cx="275467" cy="152884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548018" y="1986789"/>
            <a:ext cx="4312534" cy="17967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山田陵太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誕生</a:t>
            </a:r>
            <a:r>
              <a:rPr lang="ja-JP" altLang="en-US" dirty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日　</a:t>
            </a:r>
            <a:r>
              <a:rPr lang="en-US" altLang="ja-JP" dirty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2000</a:t>
            </a:r>
            <a:r>
              <a:rPr lang="ja-JP" altLang="en-US" dirty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年</a:t>
            </a:r>
            <a:r>
              <a:rPr lang="en-US" altLang="ja-JP" dirty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5</a:t>
            </a:r>
            <a:r>
              <a:rPr lang="ja-JP" altLang="en-US" dirty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月</a:t>
            </a:r>
            <a:r>
              <a:rPr lang="en-US" altLang="ja-JP" dirty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29</a:t>
            </a:r>
            <a:r>
              <a:rPr lang="ja-JP" altLang="en-US" dirty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日　生まれ</a:t>
            </a:r>
            <a:endParaRPr lang="en-US" altLang="ja-JP" dirty="0">
              <a:solidFill>
                <a:schemeClr val="tx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出身　</a:t>
            </a:r>
            <a:r>
              <a:rPr lang="en-US" altLang="ja-JP" dirty="0" smtClean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	</a:t>
            </a:r>
            <a:r>
              <a:rPr lang="ja-JP" altLang="en-US" dirty="0" smtClean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北海道</a:t>
            </a:r>
            <a:r>
              <a:rPr lang="ja-JP" altLang="en-US" dirty="0">
                <a:solidFill>
                  <a:schemeClr val="tx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帯広市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471488" y="655320"/>
            <a:ext cx="4618672" cy="556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ネームハンター</a:t>
            </a:r>
            <a:endParaRPr kumimoji="1" lang="ja-JP" altLang="en-US" sz="3200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3873" y="6900151"/>
            <a:ext cx="5830253" cy="193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開発環境　コンソールアプリケーション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開発言語　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488" y="1585732"/>
            <a:ext cx="5915025" cy="2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1488" y="4317357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4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31" y="254643"/>
            <a:ext cx="4449636" cy="2323132"/>
          </a:xfrm>
        </p:spPr>
      </p:pic>
      <p:sp>
        <p:nvSpPr>
          <p:cNvPr id="5" name="角丸四角形 4"/>
          <p:cNvSpPr/>
          <p:nvPr/>
        </p:nvSpPr>
        <p:spPr>
          <a:xfrm>
            <a:off x="266218" y="6030409"/>
            <a:ext cx="6423949" cy="2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こだわり等のコメント</a:t>
            </a:r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51" y="2895600"/>
            <a:ext cx="4449636" cy="23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0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471488" y="655320"/>
            <a:ext cx="4618672" cy="556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1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年</a:t>
            </a:r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2D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シューティング</a:t>
            </a:r>
            <a:endParaRPr kumimoji="1" lang="ja-JP" altLang="en-US" sz="3200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3873" y="6900151"/>
            <a:ext cx="5830253" cy="193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開発環境　コンソールアプリケーション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開発言語　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488" y="1585732"/>
            <a:ext cx="5915025" cy="2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1488" y="4317357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8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31" y="254643"/>
            <a:ext cx="4449636" cy="2323132"/>
          </a:xfrm>
        </p:spPr>
      </p:pic>
      <p:sp>
        <p:nvSpPr>
          <p:cNvPr id="5" name="角丸四角形 4"/>
          <p:cNvSpPr/>
          <p:nvPr/>
        </p:nvSpPr>
        <p:spPr>
          <a:xfrm>
            <a:off x="266218" y="6030409"/>
            <a:ext cx="6423949" cy="2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こだわり等のコメント</a:t>
            </a:r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51" y="2895600"/>
            <a:ext cx="4449636" cy="23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471488" y="655320"/>
            <a:ext cx="4618672" cy="556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1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年</a:t>
            </a:r>
            <a:r>
              <a:rPr kumimoji="1" lang="en-US" altLang="ja-JP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2D</a:t>
            </a:r>
            <a:r>
              <a:rPr kumimoji="1" lang="ja-JP" altLang="en-US" sz="3200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アクション</a:t>
            </a:r>
            <a:endParaRPr kumimoji="1" lang="ja-JP" altLang="en-US" sz="3200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3873" y="6900151"/>
            <a:ext cx="5830253" cy="193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開発環境　コンソールアプリケーション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開発言語　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488" y="1585732"/>
            <a:ext cx="5915025" cy="2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1488" y="4317357"/>
            <a:ext cx="5915025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70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31" y="254643"/>
            <a:ext cx="4449636" cy="2323132"/>
          </a:xfrm>
        </p:spPr>
      </p:pic>
      <p:sp>
        <p:nvSpPr>
          <p:cNvPr id="5" name="角丸四角形 4"/>
          <p:cNvSpPr/>
          <p:nvPr/>
        </p:nvSpPr>
        <p:spPr>
          <a:xfrm>
            <a:off x="266218" y="6030409"/>
            <a:ext cx="6423949" cy="2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こだわり等のコメント</a:t>
            </a:r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51" y="2895600"/>
            <a:ext cx="4449636" cy="23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装甲明朝"/>
        <a:ea typeface="装甲明朝"/>
        <a:cs typeface=""/>
      </a:majorFont>
      <a:minorFont>
        <a:latin typeface="装甲明朝"/>
        <a:ea typeface="装甲明朝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110</Words>
  <Application>Microsoft Office PowerPoint</Application>
  <PresentationFormat>A4 210 x 297 mm</PresentationFormat>
  <Paragraphs>70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装甲明朝</vt:lpstr>
      <vt:lpstr>游ゴシック</vt:lpstr>
      <vt:lpstr>Arial</vt:lpstr>
      <vt:lpstr>Office テーマ</vt:lpstr>
      <vt:lpstr>表紙</vt:lpstr>
      <vt:lpstr>目次</vt:lpstr>
      <vt:lpstr> 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jb2019032@stu.yoshida-g.ac.jp</dc:creator>
  <cp:lastModifiedBy>jb2019032@stu.yoshida-g.ac.jp</cp:lastModifiedBy>
  <cp:revision>24</cp:revision>
  <dcterms:created xsi:type="dcterms:W3CDTF">2020-11-09T06:35:30Z</dcterms:created>
  <dcterms:modified xsi:type="dcterms:W3CDTF">2020-11-11T09:48:23Z</dcterms:modified>
</cp:coreProperties>
</file>