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7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99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8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87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4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0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83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70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FE8EC9-0B3A-4F32-B25B-4DBA9B166FD7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5930B51-5029-4EA0-9066-CF6A550CE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28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9196435" y="698948"/>
            <a:ext cx="271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開発環境：</a:t>
            </a:r>
            <a:r>
              <a:rPr lang="en-US" altLang="ja-JP" dirty="0" smtClean="0"/>
              <a:t>C</a:t>
            </a:r>
            <a:r>
              <a:rPr kumimoji="1" lang="en-US" altLang="ja-JP" dirty="0" smtClean="0"/>
              <a:t>++ </a:t>
            </a:r>
            <a:r>
              <a:rPr kumimoji="1" lang="en-US" altLang="ja-JP" dirty="0" smtClean="0"/>
              <a:t>DirectX</a:t>
            </a:r>
            <a:r>
              <a:rPr kumimoji="1" lang="ja-JP" altLang="en-US" dirty="0" smtClean="0"/>
              <a:t>９</a:t>
            </a:r>
            <a:endParaRPr kumimoji="1"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03" y="294557"/>
            <a:ext cx="5940395" cy="773723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988561" y="1813107"/>
            <a:ext cx="2993236" cy="1092937"/>
            <a:chOff x="6752378" y="1669626"/>
            <a:chExt cx="2993236" cy="1092937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8996" y="1669626"/>
              <a:ext cx="1080000" cy="10800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5614" y="1676095"/>
              <a:ext cx="1080000" cy="10800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378" y="1682563"/>
              <a:ext cx="1080000" cy="1080000"/>
            </a:xfrm>
            <a:prstGeom prst="rect">
              <a:avLst/>
            </a:prstGeom>
          </p:spPr>
        </p:pic>
      </p:grpSp>
      <p:sp>
        <p:nvSpPr>
          <p:cNvPr id="18" name="テキスト ボックス 17"/>
          <p:cNvSpPr txBox="1"/>
          <p:nvPr/>
        </p:nvSpPr>
        <p:spPr>
          <a:xfrm>
            <a:off x="4938415" y="1826044"/>
            <a:ext cx="5374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動物ごとに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性能</a:t>
            </a:r>
            <a:r>
              <a:rPr kumimoji="1" lang="ja-JP" altLang="en-US" sz="2800" b="1" dirty="0" smtClean="0"/>
              <a:t>が変化！！</a:t>
            </a:r>
            <a:endParaRPr kumimoji="1" lang="ja-JP" altLang="en-US" sz="2800" b="1" dirty="0"/>
          </a:p>
        </p:txBody>
      </p:sp>
      <p:sp>
        <p:nvSpPr>
          <p:cNvPr id="14" name="テキスト ボックス 13"/>
          <p:cNvSpPr txBox="1"/>
          <p:nvPr/>
        </p:nvSpPr>
        <p:spPr>
          <a:xfrm rot="20980382">
            <a:off x="383180" y="1641379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チェンジ！アニマル！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7" y="3247838"/>
            <a:ext cx="2816248" cy="151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7" y="4758638"/>
            <a:ext cx="2816248" cy="151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99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228</TotalTime>
  <Words>19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HGP創英角ﾎﾟｯﾌﾟ体</vt:lpstr>
      <vt:lpstr>ＭＳ ゴシック</vt:lpstr>
      <vt:lpstr>Corbel</vt:lpstr>
      <vt:lpstr>基礎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Ryon-ﾘｮﾝ-</cp:lastModifiedBy>
  <cp:revision>9</cp:revision>
  <dcterms:created xsi:type="dcterms:W3CDTF">2020-10-19T06:29:34Z</dcterms:created>
  <dcterms:modified xsi:type="dcterms:W3CDTF">2020-10-27T15:26:17Z</dcterms:modified>
</cp:coreProperties>
</file>