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SP041" initials="G" lastIdx="1" clrIdx="0">
    <p:extLst>
      <p:ext uri="{19B8F6BF-5375-455C-9EA6-DF929625EA0E}">
        <p15:presenceInfo xmlns:p15="http://schemas.microsoft.com/office/powerpoint/2012/main" userId="GSP04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2:50:29.4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3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6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7879-3E71-47E9-AF2E-6DC9BF0289AB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3657" y="579395"/>
            <a:ext cx="11212744" cy="904511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電脳戦機</a:t>
            </a:r>
            <a:r>
              <a:rPr kumimoji="1" lang="en-US" altLang="ja-JP" sz="54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VARTUALON</a:t>
            </a:r>
            <a:r>
              <a:rPr kumimoji="1" lang="ja-JP" altLang="en-US" sz="16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（仮）</a:t>
            </a:r>
            <a:endParaRPr kumimoji="1" lang="ja-JP" altLang="en-US" sz="5400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347183" y="244812"/>
            <a:ext cx="2735361" cy="671795"/>
          </a:xfrm>
        </p:spPr>
        <p:txBody>
          <a:bodyPr>
            <a:normAutofit/>
          </a:bodyPr>
          <a:lstStyle/>
          <a:p>
            <a:r>
              <a:rPr lang="en-US" altLang="ja-JP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3D</a:t>
            </a:r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シューティングゲーム</a:t>
            </a:r>
            <a:endParaRPr lang="en-US" altLang="ja-JP" sz="1600" b="1" i="1" dirty="0">
              <a:solidFill>
                <a:schemeClr val="tx1">
                  <a:lumMod val="95000"/>
                  <a:lumOff val="5000"/>
                </a:schemeClr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ロボアクション</a:t>
            </a:r>
          </a:p>
        </p:txBody>
      </p:sp>
      <p:sp>
        <p:nvSpPr>
          <p:cNvPr id="7" name="爆発 2 6"/>
          <p:cNvSpPr/>
          <p:nvPr/>
        </p:nvSpPr>
        <p:spPr>
          <a:xfrm>
            <a:off x="5428734" y="2125364"/>
            <a:ext cx="1227438" cy="1318053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>
                <a:solidFill>
                  <a:srgbClr val="FF0000"/>
                </a:solidFill>
              </a:rPr>
              <a:t>VS</a:t>
            </a:r>
            <a:endParaRPr lang="ja-JP" altLang="en-US" sz="180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1120418" y="5056746"/>
            <a:ext cx="10387915" cy="8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ロボットに乗り込み敵を倒す</a:t>
            </a:r>
            <a:r>
              <a:rPr lang="ja-JP" altLang="en-US" sz="32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王道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アクションシューティング！！！！</a:t>
            </a:r>
            <a:endParaRPr lang="en-US" altLang="ja-JP" sz="1801" b="1" dirty="0">
              <a:solidFill>
                <a:srgbClr val="C0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algn="ctr"/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ゲージ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消費し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ウエポン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を使いこなせ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！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いつ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使う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かは自分次第！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2200" y="5876284"/>
            <a:ext cx="9006841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1VS1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による弾や技の駆け引き</a:t>
            </a:r>
            <a:r>
              <a:rPr lang="en-US" altLang="ja-JP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…</a:t>
            </a:r>
            <a:r>
              <a:rPr lang="ja-JP" altLang="en-US" sz="28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自分だけの戦法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を編み出し勝利をつかめ！</a:t>
            </a:r>
            <a:endParaRPr lang="en-US" altLang="ja-JP" sz="1801" b="1" dirty="0">
              <a:solidFill>
                <a:srgbClr val="C0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相手はすべて人間</a:t>
            </a:r>
            <a:r>
              <a:rPr lang="en-US" altLang="ja-JP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…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戦法や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立ち回り、運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に至るまで己の全てを持って相手に挑め！</a:t>
            </a:r>
            <a:endParaRPr lang="en-US" altLang="ja-JP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32" y="1732625"/>
            <a:ext cx="1688505" cy="9497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91" y="1346078"/>
            <a:ext cx="2945335" cy="16567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63" y="2828254"/>
            <a:ext cx="947339" cy="80721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40" y="2677209"/>
            <a:ext cx="989049" cy="98904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778792" y="1670405"/>
            <a:ext cx="18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Light </a:t>
            </a:r>
            <a:r>
              <a:rPr lang="en-US" altLang="ja-JP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weapon</a:t>
            </a:r>
            <a:endParaRPr lang="ja-JP" altLang="en-US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23657" y="2104400"/>
            <a:ext cx="1400963" cy="21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52052" y="2633918"/>
            <a:ext cx="22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Heavy </a:t>
            </a:r>
            <a:r>
              <a:rPr lang="en-US" altLang="ja-JP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weapon</a:t>
            </a:r>
            <a:endParaRPr lang="ja-JP" altLang="en-US" sz="16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5408" y="1673282"/>
            <a:ext cx="19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Light weapon</a:t>
            </a:r>
            <a:endParaRPr lang="ja-JP" altLang="en-US" sz="1401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5522" y="2459674"/>
            <a:ext cx="199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Heavy </a:t>
            </a:r>
            <a:r>
              <a:rPr lang="en-US" altLang="ja-JP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weapon</a:t>
            </a:r>
            <a:endParaRPr lang="ja-JP" altLang="en-US" sz="1401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83" y="1288760"/>
            <a:ext cx="2055594" cy="2997741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7166480" y="3008122"/>
            <a:ext cx="145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WARNING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08" y="1268523"/>
            <a:ext cx="1771476" cy="2978651"/>
          </a:xfrm>
          <a:prstGeom prst="rect">
            <a:avLst/>
          </a:prstGeom>
        </p:spPr>
      </p:pic>
      <p:pic>
        <p:nvPicPr>
          <p:cNvPr id="1026" name="Picture 2" descr="緊急&#10;着陸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83" y="1340423"/>
            <a:ext cx="2081989" cy="29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87" y="1494512"/>
            <a:ext cx="1863373" cy="260005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 rot="20156571">
            <a:off x="-241156" y="554605"/>
            <a:ext cx="421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君は戦士だ、兵士ではない</a:t>
            </a:r>
            <a:endParaRPr kumimoji="1" lang="ja-JP" altLang="en-US" sz="24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64" y="4070196"/>
            <a:ext cx="3088426" cy="176040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0475391">
            <a:off x="8927212" y="5363711"/>
            <a:ext cx="42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敵ヲ撃破</a:t>
            </a:r>
            <a:r>
              <a:rPr lang="ja-JP" altLang="en-US" sz="36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セヨ</a:t>
            </a:r>
            <a:endParaRPr kumimoji="1" lang="ja-JP" altLang="en-US" sz="36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516276" y="2096857"/>
            <a:ext cx="508344" cy="2222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0" name="角丸四角形 29"/>
          <p:cNvSpPr/>
          <p:nvPr/>
        </p:nvSpPr>
        <p:spPr>
          <a:xfrm>
            <a:off x="623657" y="3076850"/>
            <a:ext cx="1400963" cy="21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1" name="角丸四角形 30"/>
          <p:cNvSpPr/>
          <p:nvPr/>
        </p:nvSpPr>
        <p:spPr>
          <a:xfrm>
            <a:off x="1309290" y="3068793"/>
            <a:ext cx="738879" cy="2305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8" name="角丸四角形 37"/>
          <p:cNvSpPr/>
          <p:nvPr/>
        </p:nvSpPr>
        <p:spPr>
          <a:xfrm>
            <a:off x="9961508" y="2104400"/>
            <a:ext cx="1400963" cy="21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9" name="角丸四角形 38"/>
          <p:cNvSpPr/>
          <p:nvPr/>
        </p:nvSpPr>
        <p:spPr>
          <a:xfrm>
            <a:off x="9961508" y="3076850"/>
            <a:ext cx="1400963" cy="21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40" name="角丸四角形 39"/>
          <p:cNvSpPr/>
          <p:nvPr/>
        </p:nvSpPr>
        <p:spPr>
          <a:xfrm>
            <a:off x="10854127" y="2109524"/>
            <a:ext cx="508344" cy="2222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41" name="角丸四角形 40"/>
          <p:cNvSpPr/>
          <p:nvPr/>
        </p:nvSpPr>
        <p:spPr>
          <a:xfrm>
            <a:off x="10625677" y="3056452"/>
            <a:ext cx="738879" cy="2305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1033" name="テキスト ボックス 1032"/>
          <p:cNvSpPr txBox="1"/>
          <p:nvPr/>
        </p:nvSpPr>
        <p:spPr>
          <a:xfrm rot="1624748">
            <a:off x="-120981" y="3934488"/>
            <a:ext cx="313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FF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消費ゲージが多いほど</a:t>
            </a:r>
            <a:endParaRPr kumimoji="1" lang="en-US" altLang="ja-JP" b="1" dirty="0" smtClean="0">
              <a:solidFill>
                <a:srgbClr val="FFFF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kumimoji="1" lang="ja-JP" altLang="en-US" b="1" dirty="0" smtClean="0">
                <a:solidFill>
                  <a:srgbClr val="FFFF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強烈な一撃を叩き込める！</a:t>
            </a:r>
            <a:endParaRPr kumimoji="1" lang="en-US" altLang="ja-JP" b="1" dirty="0" smtClean="0">
              <a:solidFill>
                <a:srgbClr val="FFFF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endParaRPr kumimoji="1" lang="ja-JP" altLang="en-US" dirty="0"/>
          </a:p>
        </p:txBody>
      </p:sp>
      <p:sp>
        <p:nvSpPr>
          <p:cNvPr id="1034" name="右矢印 1033"/>
          <p:cNvSpPr/>
          <p:nvPr/>
        </p:nvSpPr>
        <p:spPr>
          <a:xfrm flipH="1">
            <a:off x="1535493" y="2172226"/>
            <a:ext cx="471948" cy="7802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flipH="1">
            <a:off x="1310125" y="3129736"/>
            <a:ext cx="724054" cy="8399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 flipH="1">
            <a:off x="10872325" y="2180447"/>
            <a:ext cx="471948" cy="7802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 flipH="1">
            <a:off x="10625677" y="3120405"/>
            <a:ext cx="724054" cy="8399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01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108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装甲明朝</vt:lpstr>
      <vt:lpstr>游ゴシック</vt:lpstr>
      <vt:lpstr>游ゴシック Light</vt:lpstr>
      <vt:lpstr>Arial</vt:lpstr>
      <vt:lpstr>Office テーマ</vt:lpstr>
      <vt:lpstr>電脳戦機VARTUALON（仮）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電脳戦機VARTUALON</dc:title>
  <dc:creator>GSP041</dc:creator>
  <cp:lastModifiedBy>GSP041</cp:lastModifiedBy>
  <cp:revision>32</cp:revision>
  <dcterms:created xsi:type="dcterms:W3CDTF">2020-10-15T13:14:19Z</dcterms:created>
  <dcterms:modified xsi:type="dcterms:W3CDTF">2020-10-22T04:56:12Z</dcterms:modified>
</cp:coreProperties>
</file>