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SP041" initials="G" lastIdx="1" clrIdx="0">
    <p:extLst>
      <p:ext uri="{19B8F6BF-5375-455C-9EA6-DF929625EA0E}">
        <p15:presenceInfo xmlns:p15="http://schemas.microsoft.com/office/powerpoint/2012/main" userId="GSP04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49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5T22:50:29.41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11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86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3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14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97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46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86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51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50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89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64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87879-3E71-47E9-AF2E-6DC9BF0289AB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40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23657" y="579395"/>
            <a:ext cx="11212744" cy="904511"/>
          </a:xfrm>
        </p:spPr>
        <p:txBody>
          <a:bodyPr>
            <a:noAutofit/>
          </a:bodyPr>
          <a:lstStyle/>
          <a:p>
            <a:r>
              <a:rPr kumimoji="1" lang="ja-JP" altLang="en-US" sz="5400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電脳戦機</a:t>
            </a:r>
            <a:r>
              <a:rPr kumimoji="1" lang="en-US" altLang="ja-JP" sz="5400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VARTUALON</a:t>
            </a:r>
            <a:r>
              <a:rPr kumimoji="1" lang="ja-JP" altLang="en-US" sz="1600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（仮）</a:t>
            </a:r>
            <a:endParaRPr kumimoji="1" lang="ja-JP" altLang="en-US" sz="5400" dirty="0">
              <a:solidFill>
                <a:srgbClr val="00206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267497" y="70401"/>
            <a:ext cx="2735361" cy="671795"/>
          </a:xfrm>
        </p:spPr>
        <p:txBody>
          <a:bodyPr>
            <a:normAutofit/>
          </a:bodyPr>
          <a:lstStyle/>
          <a:p>
            <a:r>
              <a:rPr lang="en-US" altLang="ja-JP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3D</a:t>
            </a:r>
            <a:r>
              <a:rPr lang="ja-JP" altLang="en-US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シューティングゲーム</a:t>
            </a:r>
            <a:endParaRPr lang="en-US" altLang="ja-JP" sz="1600" b="1" i="1" dirty="0">
              <a:solidFill>
                <a:schemeClr val="tx1">
                  <a:lumMod val="95000"/>
                  <a:lumOff val="5000"/>
                </a:schemeClr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r>
              <a:rPr lang="ja-JP" altLang="en-US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ロボアクション</a:t>
            </a:r>
          </a:p>
        </p:txBody>
      </p:sp>
      <p:sp>
        <p:nvSpPr>
          <p:cNvPr id="7" name="爆発 2 6"/>
          <p:cNvSpPr/>
          <p:nvPr/>
        </p:nvSpPr>
        <p:spPr>
          <a:xfrm>
            <a:off x="5428734" y="2125364"/>
            <a:ext cx="1227438" cy="1318053"/>
          </a:xfrm>
          <a:prstGeom prst="irregularSeal2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>
                <a:solidFill>
                  <a:srgbClr val="FF0000"/>
                </a:solidFill>
              </a:rPr>
              <a:t>VS</a:t>
            </a:r>
            <a:endParaRPr lang="ja-JP" altLang="en-US" sz="180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-1230982" y="4463516"/>
            <a:ext cx="10387915" cy="800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801" b="1" dirty="0">
                <a:solidFill>
                  <a:srgbClr val="C0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ロボットに乗り込み敵を倒す</a:t>
            </a:r>
            <a:r>
              <a:rPr lang="ja-JP" altLang="en-US" sz="3200" b="1" dirty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王道</a:t>
            </a:r>
            <a:r>
              <a:rPr lang="ja-JP" altLang="en-US" sz="1801" b="1" dirty="0">
                <a:solidFill>
                  <a:srgbClr val="C0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アクションシューティング！！！！</a:t>
            </a:r>
            <a:endParaRPr lang="en-US" altLang="ja-JP" sz="1801" b="1" dirty="0">
              <a:solidFill>
                <a:srgbClr val="C0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pPr algn="ctr"/>
            <a:r>
              <a:rPr lang="ja-JP" altLang="en-US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ゲージを使いウエポンを使いこなせ</a:t>
            </a:r>
            <a:r>
              <a:rPr lang="ja-JP" altLang="en-US" sz="1401" b="1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！</a:t>
            </a:r>
            <a:r>
              <a:rPr lang="ja-JP" altLang="en-US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いつ</a:t>
            </a:r>
            <a:r>
              <a:rPr lang="ja-JP" altLang="en-US" sz="1401" b="1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使う</a:t>
            </a:r>
            <a:r>
              <a:rPr lang="ja-JP" altLang="en-US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かは自分次第！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0" y="5274492"/>
            <a:ext cx="9006841" cy="738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b="1" dirty="0">
                <a:solidFill>
                  <a:srgbClr val="C0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1VS1</a:t>
            </a:r>
            <a:r>
              <a:rPr lang="ja-JP" altLang="en-US" sz="1801" b="1" dirty="0">
                <a:solidFill>
                  <a:srgbClr val="C0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による弾や技の駆け引き</a:t>
            </a:r>
            <a:r>
              <a:rPr lang="en-US" altLang="ja-JP" sz="1801" b="1" dirty="0">
                <a:solidFill>
                  <a:srgbClr val="C0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…</a:t>
            </a:r>
            <a:r>
              <a:rPr lang="ja-JP" altLang="en-US" sz="2800" b="1" dirty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自分だけの戦法</a:t>
            </a:r>
            <a:r>
              <a:rPr lang="ja-JP" altLang="en-US" sz="1801" b="1" dirty="0">
                <a:solidFill>
                  <a:srgbClr val="C0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を編み出し勝利をつかめ！</a:t>
            </a:r>
            <a:endParaRPr lang="en-US" altLang="ja-JP" sz="1801" b="1" dirty="0">
              <a:solidFill>
                <a:srgbClr val="C0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r>
              <a:rPr lang="ja-JP" altLang="en-US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相手はすべて人間</a:t>
            </a:r>
            <a:r>
              <a:rPr lang="en-US" altLang="ja-JP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…</a:t>
            </a:r>
            <a:r>
              <a:rPr lang="ja-JP" altLang="en-US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戦法や</a:t>
            </a:r>
            <a:r>
              <a:rPr lang="ja-JP" altLang="en-US" sz="1401" b="1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立ち回り、運</a:t>
            </a:r>
            <a:r>
              <a:rPr lang="ja-JP" altLang="en-US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に至るまで己の全てを持って相手に挑め！</a:t>
            </a:r>
            <a:endParaRPr lang="en-US" altLang="ja-JP" sz="1401" b="1" dirty="0">
              <a:solidFill>
                <a:srgbClr val="00206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493" y="1494512"/>
            <a:ext cx="1688505" cy="94978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43" y="1329204"/>
            <a:ext cx="2945335" cy="165675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732" y="2794539"/>
            <a:ext cx="947339" cy="80721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20" y="2267628"/>
            <a:ext cx="989049" cy="989049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10655521" y="1565805"/>
            <a:ext cx="134733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GAUGE1</a:t>
            </a:r>
            <a:endParaRPr lang="ja-JP" altLang="en-US" sz="1401" b="1" dirty="0">
              <a:solidFill>
                <a:srgbClr val="00206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1080723" y="2132842"/>
            <a:ext cx="943897" cy="177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752346" y="2319075"/>
            <a:ext cx="134733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GAUGE2</a:t>
            </a:r>
            <a:endParaRPr lang="ja-JP" altLang="en-US" sz="1401" b="1" dirty="0">
              <a:solidFill>
                <a:srgbClr val="00206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68985" y="3025909"/>
            <a:ext cx="1219570" cy="169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20" name="角丸四角形 19"/>
          <p:cNvSpPr/>
          <p:nvPr/>
        </p:nvSpPr>
        <p:spPr>
          <a:xfrm>
            <a:off x="10574434" y="1948002"/>
            <a:ext cx="943897" cy="177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66526" y="1724274"/>
            <a:ext cx="134733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1" b="1" dirty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GAUGE1</a:t>
            </a:r>
            <a:endParaRPr lang="ja-JP" altLang="en-US" sz="1401" b="1" dirty="0">
              <a:solidFill>
                <a:srgbClr val="FF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13290" y="2551298"/>
            <a:ext cx="134733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1" b="1" dirty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GAUGE2</a:t>
            </a:r>
            <a:endParaRPr lang="ja-JP" altLang="en-US" sz="1401" b="1" dirty="0">
              <a:solidFill>
                <a:srgbClr val="FF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359412" y="2776027"/>
            <a:ext cx="1219570" cy="169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483" y="1288760"/>
            <a:ext cx="2055594" cy="2997741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7166480" y="3008122"/>
            <a:ext cx="1455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FF0000"/>
                </a:solidFill>
              </a:rPr>
              <a:t>WARNING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308" y="1268523"/>
            <a:ext cx="1771476" cy="2978651"/>
          </a:xfrm>
          <a:prstGeom prst="rect">
            <a:avLst/>
          </a:prstGeom>
        </p:spPr>
      </p:pic>
      <p:pic>
        <p:nvPicPr>
          <p:cNvPr id="1026" name="Picture 2" descr="緊急&#10;着陸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583" y="1340423"/>
            <a:ext cx="2081989" cy="298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687" y="1494512"/>
            <a:ext cx="1863373" cy="260005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 rot="20156571">
            <a:off x="-241156" y="554605"/>
            <a:ext cx="421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君は戦士だ、兵士ではない</a:t>
            </a:r>
            <a:endParaRPr kumimoji="1" lang="ja-JP" altLang="en-US" sz="2400" b="1" dirty="0">
              <a:solidFill>
                <a:srgbClr val="00206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564" y="4070196"/>
            <a:ext cx="3088426" cy="176040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 rot="20475391">
            <a:off x="8927212" y="5363711"/>
            <a:ext cx="423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敵ヲ撃破</a:t>
            </a:r>
            <a:r>
              <a:rPr lang="ja-JP" altLang="en-US" sz="3600" b="1" dirty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セヨ</a:t>
            </a:r>
            <a:endParaRPr kumimoji="1" lang="ja-JP" altLang="en-US" sz="3600" b="1" dirty="0">
              <a:solidFill>
                <a:srgbClr val="FF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801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</TotalTime>
  <Words>94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装甲明朝</vt:lpstr>
      <vt:lpstr>游ゴシック</vt:lpstr>
      <vt:lpstr>游ゴシック Light</vt:lpstr>
      <vt:lpstr>Arial</vt:lpstr>
      <vt:lpstr>Office テーマ</vt:lpstr>
      <vt:lpstr>電脳戦機VARTUALON（仮）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電脳戦機VARTUALON</dc:title>
  <dc:creator>GSP041</dc:creator>
  <cp:lastModifiedBy>GSP041</cp:lastModifiedBy>
  <cp:revision>27</cp:revision>
  <dcterms:created xsi:type="dcterms:W3CDTF">2020-10-15T13:14:19Z</dcterms:created>
  <dcterms:modified xsi:type="dcterms:W3CDTF">2020-10-21T02:18:08Z</dcterms:modified>
</cp:coreProperties>
</file>