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SP041" initials="G" lastIdx="1" clrIdx="0">
    <p:extLst>
      <p:ext uri="{19B8F6BF-5375-455C-9EA6-DF929625EA0E}">
        <p15:presenceInfo xmlns:p15="http://schemas.microsoft.com/office/powerpoint/2012/main" userId="GSP04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5T22:50:29.41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1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86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3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1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9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6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0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9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64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7879-3E71-47E9-AF2E-6DC9BF0289AB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94DF-4D0E-4474-BBC6-45FF0ACDF9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78441" y="655880"/>
            <a:ext cx="11212744" cy="904511"/>
          </a:xfrm>
        </p:spPr>
        <p:txBody>
          <a:bodyPr>
            <a:noAutofit/>
          </a:bodyPr>
          <a:lstStyle/>
          <a:p>
            <a:r>
              <a:rPr kumimoji="1" lang="ja-JP" altLang="en-US" sz="54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電脳戦機</a:t>
            </a:r>
            <a:r>
              <a:rPr kumimoji="1" lang="en-US" altLang="ja-JP" sz="54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VARTUALON</a:t>
            </a:r>
            <a:r>
              <a:rPr kumimoji="1" lang="ja-JP" altLang="en-US" sz="1600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（仮）</a:t>
            </a:r>
            <a:endParaRPr kumimoji="1" lang="ja-JP" altLang="en-US" sz="5400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347183" y="244812"/>
            <a:ext cx="2735361" cy="671795"/>
          </a:xfrm>
        </p:spPr>
        <p:txBody>
          <a:bodyPr>
            <a:normAutofit/>
          </a:bodyPr>
          <a:lstStyle/>
          <a:p>
            <a:r>
              <a:rPr lang="en-US" altLang="ja-JP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3D</a:t>
            </a:r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シューティングゲーム</a:t>
            </a:r>
            <a:endParaRPr lang="en-US" altLang="ja-JP" sz="1600" b="1" i="1" dirty="0">
              <a:solidFill>
                <a:schemeClr val="tx1">
                  <a:lumMod val="95000"/>
                  <a:lumOff val="5000"/>
                </a:schemeClr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ロボアクション</a:t>
            </a:r>
          </a:p>
        </p:txBody>
      </p:sp>
      <p:sp>
        <p:nvSpPr>
          <p:cNvPr id="7" name="爆発 2 6"/>
          <p:cNvSpPr/>
          <p:nvPr/>
        </p:nvSpPr>
        <p:spPr>
          <a:xfrm>
            <a:off x="5314516" y="2557339"/>
            <a:ext cx="1696697" cy="1565609"/>
          </a:xfrm>
          <a:prstGeom prst="irregularSeal2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50" dirty="0">
              <a:solidFill>
                <a:srgbClr val="FF0000"/>
              </a:solidFill>
              <a:latin typeface="源界明朝" panose="02000900000000000000" pitchFamily="2" charset="-128"/>
              <a:ea typeface="源界明朝" panose="020009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-1120418" y="5056746"/>
            <a:ext cx="10387915" cy="80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ロボットに乗り込み敵を倒す</a:t>
            </a:r>
            <a:r>
              <a:rPr lang="ja-JP" altLang="en-US" sz="32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王道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アクションシューティング！！！！</a:t>
            </a:r>
            <a:endParaRPr lang="en-US" altLang="ja-JP" sz="1801" b="1" dirty="0">
              <a:solidFill>
                <a:srgbClr val="C0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pPr algn="ctr"/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ゲージ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消費し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ウエポン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を使いこなせ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！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いつ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使う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かは自分次第！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2200" y="5876284"/>
            <a:ext cx="9006841" cy="73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1VS1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による弾や技の駆け引き</a:t>
            </a:r>
            <a:r>
              <a:rPr lang="en-US" altLang="ja-JP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…</a:t>
            </a:r>
            <a:r>
              <a:rPr lang="ja-JP" altLang="en-US" sz="28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自分だけの戦法</a:t>
            </a:r>
            <a:r>
              <a:rPr lang="ja-JP" altLang="en-US" sz="1801" b="1" dirty="0">
                <a:solidFill>
                  <a:srgbClr val="C0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を編み出し勝利をつかめ！</a:t>
            </a:r>
            <a:endParaRPr lang="en-US" altLang="ja-JP" sz="1801" b="1" dirty="0">
              <a:solidFill>
                <a:srgbClr val="C0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  <a:p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相手はすべて人間</a:t>
            </a:r>
            <a:r>
              <a:rPr lang="en-US" altLang="ja-JP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…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戦法や</a:t>
            </a:r>
            <a:r>
              <a:rPr lang="ja-JP" altLang="en-US" sz="1401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立ち回り、運</a:t>
            </a:r>
            <a:r>
              <a:rPr lang="ja-JP" altLang="en-US" sz="1401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に至るまで己の全てを持って相手に挑め！</a:t>
            </a:r>
            <a:endParaRPr lang="en-US" altLang="ja-JP" sz="1401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59" y="2556843"/>
            <a:ext cx="1688505" cy="9497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66" y="2019476"/>
            <a:ext cx="2945335" cy="165675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67" y="3600513"/>
            <a:ext cx="878323" cy="74840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442" y="3991896"/>
            <a:ext cx="989049" cy="989049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/>
        </p:nvSpPr>
        <p:spPr>
          <a:xfrm>
            <a:off x="8290962" y="2269885"/>
            <a:ext cx="187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Light </a:t>
            </a:r>
            <a:r>
              <a:rPr lang="en-US" altLang="ja-JP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weapon</a:t>
            </a:r>
            <a:endParaRPr lang="ja-JP" altLang="en-US" sz="1401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182218" y="3843555"/>
            <a:ext cx="223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Heavy </a:t>
            </a:r>
            <a:r>
              <a:rPr lang="en-US" altLang="ja-JP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weapon</a:t>
            </a:r>
            <a:endParaRPr lang="ja-JP" altLang="en-US" sz="16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203369" y="2202911"/>
            <a:ext cx="19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Light weapon</a:t>
            </a:r>
            <a:endParaRPr lang="ja-JP" altLang="en-US" sz="1401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13941" y="3135988"/>
            <a:ext cx="199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Heavy weapon</a:t>
            </a:r>
            <a:endParaRPr lang="ja-JP" altLang="en-US" sz="1401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900" y="1882403"/>
            <a:ext cx="2055594" cy="2997741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10435586" y="3594397"/>
            <a:ext cx="1455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FF0000"/>
                </a:solidFill>
              </a:rPr>
              <a:t>WARNING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28" y="1894747"/>
            <a:ext cx="1771476" cy="2978651"/>
          </a:xfrm>
          <a:prstGeom prst="rect">
            <a:avLst/>
          </a:prstGeom>
        </p:spPr>
      </p:pic>
      <p:pic>
        <p:nvPicPr>
          <p:cNvPr id="1026" name="Picture 2" descr="緊急&#10;着陸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7" y="2023778"/>
            <a:ext cx="2081989" cy="298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18" y="2231088"/>
            <a:ext cx="1863373" cy="260005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 rot="20156571">
            <a:off x="-213081" y="502816"/>
            <a:ext cx="421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君は戦士だ、兵士ではない</a:t>
            </a:r>
            <a:endParaRPr kumimoji="1" lang="ja-JP" altLang="en-US" sz="24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76" y="4914616"/>
            <a:ext cx="3088426" cy="1760403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 rot="20475391">
            <a:off x="9222341" y="5203596"/>
            <a:ext cx="42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敵ヲ撃破</a:t>
            </a:r>
            <a:r>
              <a:rPr lang="ja-JP" altLang="en-US" sz="3600" b="1" dirty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セヨ</a:t>
            </a:r>
            <a:endParaRPr kumimoji="1" lang="ja-JP" altLang="en-US" sz="36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8678532" y="3584075"/>
            <a:ext cx="1400963" cy="214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39" name="角丸四角形 38"/>
          <p:cNvSpPr/>
          <p:nvPr/>
        </p:nvSpPr>
        <p:spPr>
          <a:xfrm>
            <a:off x="2259450" y="4563194"/>
            <a:ext cx="1400963" cy="214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40" name="角丸四角形 39"/>
          <p:cNvSpPr/>
          <p:nvPr/>
        </p:nvSpPr>
        <p:spPr>
          <a:xfrm>
            <a:off x="9776668" y="3580136"/>
            <a:ext cx="294054" cy="222218"/>
          </a:xfrm>
          <a:prstGeom prst="roundRect">
            <a:avLst>
              <a:gd name="adj" fmla="val 904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41" name="角丸四角形 40"/>
          <p:cNvSpPr/>
          <p:nvPr/>
        </p:nvSpPr>
        <p:spPr>
          <a:xfrm>
            <a:off x="2921534" y="4551801"/>
            <a:ext cx="738879" cy="2305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1"/>
          </a:p>
        </p:txBody>
      </p:sp>
      <p:sp>
        <p:nvSpPr>
          <p:cNvPr id="50" name="右矢印 49"/>
          <p:cNvSpPr/>
          <p:nvPr/>
        </p:nvSpPr>
        <p:spPr>
          <a:xfrm flipH="1">
            <a:off x="9776668" y="3632393"/>
            <a:ext cx="280012" cy="113604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50"/>
          <p:cNvSpPr/>
          <p:nvPr/>
        </p:nvSpPr>
        <p:spPr>
          <a:xfrm flipH="1">
            <a:off x="2929112" y="4632774"/>
            <a:ext cx="724054" cy="83999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629940" y="4633848"/>
            <a:ext cx="474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どっちを選ぶかは君次第！</a:t>
            </a:r>
            <a:endParaRPr kumimoji="1" lang="ja-JP" altLang="en-US" sz="28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3" name="楕円 22"/>
          <p:cNvSpPr/>
          <p:nvPr/>
        </p:nvSpPr>
        <p:spPr>
          <a:xfrm>
            <a:off x="2290210" y="3453118"/>
            <a:ext cx="1016425" cy="962728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 rot="20051490">
            <a:off x="3310623" y="3676500"/>
            <a:ext cx="2252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err="1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決めろ</a:t>
            </a:r>
            <a:r>
              <a:rPr kumimoji="1" lang="ja-JP" altLang="en-US" sz="2400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一撃！</a:t>
            </a:r>
            <a:endParaRPr kumimoji="1" lang="ja-JP" altLang="en-US" sz="24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8875652" y="2580922"/>
            <a:ext cx="1009191" cy="82365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 rot="20107770">
            <a:off x="7038568" y="2871035"/>
            <a:ext cx="263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00206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降らせ弾幕！</a:t>
            </a:r>
            <a:endParaRPr kumimoji="1" lang="ja-JP" altLang="en-US" sz="2400" b="1" dirty="0">
              <a:solidFill>
                <a:srgbClr val="00206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344548" y="1776727"/>
            <a:ext cx="590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ゲージの消費量で攻撃が変わる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！</a:t>
            </a:r>
            <a:endParaRPr kumimoji="1" lang="ja-JP" altLang="en-US" sz="28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 rot="20729368">
            <a:off x="5619122" y="2929073"/>
            <a:ext cx="1809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 smtClean="0">
                <a:solidFill>
                  <a:srgbClr val="FF0000"/>
                </a:solidFill>
                <a:latin typeface="装甲明朝" panose="02000600000000000000" pitchFamily="2" charset="-128"/>
                <a:ea typeface="装甲明朝" panose="02000600000000000000" pitchFamily="2" charset="-128"/>
              </a:rPr>
              <a:t>VS</a:t>
            </a:r>
            <a:endParaRPr kumimoji="1" lang="ja-JP" altLang="en-US" sz="4400" b="1" dirty="0">
              <a:solidFill>
                <a:srgbClr val="FF0000"/>
              </a:solidFill>
              <a:latin typeface="装甲明朝" panose="02000600000000000000" pitchFamily="2" charset="-128"/>
              <a:ea typeface="装甲明朝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01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122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源界明朝</vt:lpstr>
      <vt:lpstr>装甲明朝</vt:lpstr>
      <vt:lpstr>游ゴシック</vt:lpstr>
      <vt:lpstr>游ゴシック Light</vt:lpstr>
      <vt:lpstr>Arial</vt:lpstr>
      <vt:lpstr>Office テーマ</vt:lpstr>
      <vt:lpstr>電脳戦機VARTUALON（仮）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電脳戦機VARTUALON</dc:title>
  <dc:creator>GSP041</dc:creator>
  <cp:lastModifiedBy>GSP041</cp:lastModifiedBy>
  <cp:revision>45</cp:revision>
  <dcterms:created xsi:type="dcterms:W3CDTF">2020-10-15T13:14:19Z</dcterms:created>
  <dcterms:modified xsi:type="dcterms:W3CDTF">2020-10-26T04:04:19Z</dcterms:modified>
</cp:coreProperties>
</file>