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SP041" initials="G" lastIdx="1" clrIdx="0">
    <p:extLst>
      <p:ext uri="{19B8F6BF-5375-455C-9EA6-DF929625EA0E}">
        <p15:presenceInfo xmlns:p15="http://schemas.microsoft.com/office/powerpoint/2012/main" userId="GSP04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2:50:29.4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1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86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3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14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97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4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6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5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0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9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64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7879-3E71-47E9-AF2E-6DC9BF0289AB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40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omments" Target="../comments/comment1.xml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8881" y="443444"/>
            <a:ext cx="11480802" cy="956233"/>
          </a:xfrm>
        </p:spPr>
        <p:txBody>
          <a:bodyPr>
            <a:noAutofit/>
          </a:bodyPr>
          <a:lstStyle/>
          <a:p>
            <a:r>
              <a:rPr kumimoji="1" lang="ja-JP" altLang="en-US" dirty="0" smtClean="0">
                <a:solidFill>
                  <a:srgbClr val="00206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電脳戦機</a:t>
            </a:r>
            <a:r>
              <a:rPr kumimoji="1" lang="en-US" altLang="ja-JP" dirty="0" smtClean="0">
                <a:solidFill>
                  <a:srgbClr val="002060"/>
                </a:solidFill>
                <a:latin typeface="Algerian" panose="04020705040A02060702" pitchFamily="82" charset="0"/>
              </a:rPr>
              <a:t>VARTUALON</a:t>
            </a:r>
            <a:endParaRPr kumimoji="1" lang="ja-JP" alt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267497" y="70401"/>
            <a:ext cx="2735361" cy="671795"/>
          </a:xfrm>
        </p:spPr>
        <p:txBody>
          <a:bodyPr>
            <a:normAutofit/>
          </a:bodyPr>
          <a:lstStyle/>
          <a:p>
            <a:r>
              <a:rPr lang="en-US" altLang="ja-JP" sz="1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3D</a:t>
            </a:r>
            <a:r>
              <a:rPr lang="ja-JP" alt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シューティングゲーム</a:t>
            </a:r>
            <a:endParaRPr lang="en-US" altLang="ja-JP" sz="16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ロボアクション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06" y="1525977"/>
            <a:ext cx="2014731" cy="318778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49" y="1614685"/>
            <a:ext cx="2139131" cy="2984834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7" name="爆発 2 6"/>
          <p:cNvSpPr/>
          <p:nvPr/>
        </p:nvSpPr>
        <p:spPr>
          <a:xfrm>
            <a:off x="5428734" y="2125364"/>
            <a:ext cx="1227438" cy="1318053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>
                <a:solidFill>
                  <a:srgbClr val="FF0000"/>
                </a:solidFill>
              </a:rPr>
              <a:t>VS</a:t>
            </a:r>
            <a:endParaRPr lang="ja-JP" altLang="en-US" sz="180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815336" y="5209128"/>
            <a:ext cx="10387915" cy="80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01" b="1" dirty="0">
                <a:solidFill>
                  <a:srgbClr val="C00000"/>
                </a:solidFill>
              </a:rPr>
              <a:t>ロボットに乗り込み敵を</a:t>
            </a:r>
            <a:r>
              <a:rPr lang="ja-JP" altLang="en-US" sz="1801" b="1" dirty="0">
                <a:solidFill>
                  <a:srgbClr val="C00000"/>
                </a:solidFill>
              </a:rPr>
              <a:t>倒す</a:t>
            </a:r>
            <a:r>
              <a:rPr lang="ja-JP" altLang="en-US" sz="3200" b="1" dirty="0">
                <a:solidFill>
                  <a:srgbClr val="FF0000"/>
                </a:solidFill>
              </a:rPr>
              <a:t>王道</a:t>
            </a:r>
            <a:r>
              <a:rPr lang="ja-JP" altLang="en-US" sz="1801" b="1" dirty="0">
                <a:solidFill>
                  <a:srgbClr val="C00000"/>
                </a:solidFill>
              </a:rPr>
              <a:t>アクションシューティング！！！！</a:t>
            </a:r>
            <a:endParaRPr lang="en-US" altLang="ja-JP" sz="1801" b="1" dirty="0">
              <a:solidFill>
                <a:srgbClr val="C00000"/>
              </a:solidFill>
            </a:endParaRPr>
          </a:p>
          <a:p>
            <a:pPr algn="ctr"/>
            <a:r>
              <a:rPr lang="ja-JP" altLang="en-US" sz="1401" b="1" dirty="0">
                <a:solidFill>
                  <a:srgbClr val="002060"/>
                </a:solidFill>
              </a:rPr>
              <a:t>ゲージを使い</a:t>
            </a:r>
            <a:r>
              <a:rPr lang="ja-JP" altLang="en-US" sz="1401" b="1" dirty="0">
                <a:solidFill>
                  <a:srgbClr val="002060"/>
                </a:solidFill>
              </a:rPr>
              <a:t>ウエポン</a:t>
            </a:r>
            <a:r>
              <a:rPr lang="ja-JP" altLang="en-US" sz="1401" b="1" dirty="0">
                <a:solidFill>
                  <a:srgbClr val="002060"/>
                </a:solidFill>
              </a:rPr>
              <a:t>を使いこなせ！どう使うかは自分次第！</a:t>
            </a:r>
            <a:endParaRPr lang="ja-JP" altLang="en-US" sz="1401" b="1" dirty="0">
              <a:solidFill>
                <a:srgbClr val="00206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1905" y="5976202"/>
            <a:ext cx="9006841" cy="73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b="1" dirty="0">
                <a:solidFill>
                  <a:srgbClr val="C00000"/>
                </a:solidFill>
              </a:rPr>
              <a:t>1VS1</a:t>
            </a:r>
            <a:r>
              <a:rPr lang="ja-JP" altLang="en-US" sz="1801" b="1" dirty="0">
                <a:solidFill>
                  <a:srgbClr val="C00000"/>
                </a:solidFill>
              </a:rPr>
              <a:t>による弾や技の駆け引き</a:t>
            </a:r>
            <a:r>
              <a:rPr lang="en-US" altLang="ja-JP" sz="1801" b="1" dirty="0">
                <a:solidFill>
                  <a:srgbClr val="C00000"/>
                </a:solidFill>
              </a:rPr>
              <a:t>…</a:t>
            </a:r>
            <a:r>
              <a:rPr lang="ja-JP" altLang="en-US" sz="2800" b="1" dirty="0">
                <a:solidFill>
                  <a:srgbClr val="FF0000"/>
                </a:solidFill>
              </a:rPr>
              <a:t>自分だけの戦法</a:t>
            </a:r>
            <a:r>
              <a:rPr lang="ja-JP" altLang="en-US" sz="1801" b="1" dirty="0">
                <a:solidFill>
                  <a:srgbClr val="C00000"/>
                </a:solidFill>
              </a:rPr>
              <a:t>を編み出し勝利をつかめ！</a:t>
            </a:r>
            <a:endParaRPr lang="en-US" altLang="ja-JP" sz="1801" b="1" dirty="0">
              <a:solidFill>
                <a:srgbClr val="C00000"/>
              </a:solidFill>
            </a:endParaRPr>
          </a:p>
          <a:p>
            <a:r>
              <a:rPr lang="ja-JP" altLang="en-US" sz="1401" b="1" dirty="0">
                <a:solidFill>
                  <a:srgbClr val="002060"/>
                </a:solidFill>
              </a:rPr>
              <a:t>相手はすべて人間</a:t>
            </a:r>
            <a:r>
              <a:rPr lang="en-US" altLang="ja-JP" sz="1401" b="1" dirty="0">
                <a:solidFill>
                  <a:srgbClr val="002060"/>
                </a:solidFill>
              </a:rPr>
              <a:t>…</a:t>
            </a:r>
            <a:r>
              <a:rPr lang="ja-JP" altLang="en-US" sz="1401" b="1" dirty="0">
                <a:solidFill>
                  <a:srgbClr val="002060"/>
                </a:solidFill>
              </a:rPr>
              <a:t>戦法や立ち回り運に至るまで己の全てを持って相手に挑め！</a:t>
            </a:r>
            <a:endParaRPr lang="en-US" altLang="ja-JP" sz="1401" b="1" dirty="0">
              <a:solidFill>
                <a:srgbClr val="00206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93" y="1494512"/>
            <a:ext cx="1688505" cy="94978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5" y="2906190"/>
            <a:ext cx="2945335" cy="16567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47" y="4236853"/>
            <a:ext cx="947339" cy="80721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20" y="2267628"/>
            <a:ext cx="989049" cy="989049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0655521" y="1565805"/>
            <a:ext cx="134733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1" b="1" dirty="0">
                <a:solidFill>
                  <a:srgbClr val="002060"/>
                </a:solidFill>
              </a:rPr>
              <a:t>GAUGE1</a:t>
            </a:r>
            <a:endParaRPr lang="ja-JP" altLang="en-US" sz="1401" b="1" dirty="0">
              <a:solidFill>
                <a:srgbClr val="002060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49625" y="3959298"/>
            <a:ext cx="943897" cy="177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752346" y="2319075"/>
            <a:ext cx="134733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1" b="1" dirty="0">
                <a:solidFill>
                  <a:srgbClr val="002060"/>
                </a:solidFill>
              </a:rPr>
              <a:t>GAUGE2</a:t>
            </a:r>
            <a:endParaRPr lang="ja-JP" altLang="en-US" sz="1401" b="1" dirty="0">
              <a:solidFill>
                <a:srgbClr val="002060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12242" y="4734600"/>
            <a:ext cx="1219570" cy="169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20" name="角丸四角形 19"/>
          <p:cNvSpPr/>
          <p:nvPr/>
        </p:nvSpPr>
        <p:spPr>
          <a:xfrm>
            <a:off x="10574434" y="1948002"/>
            <a:ext cx="943897" cy="177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672" y="3537538"/>
            <a:ext cx="134733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1" b="1" dirty="0">
                <a:solidFill>
                  <a:srgbClr val="FF0000"/>
                </a:solidFill>
              </a:rPr>
              <a:t>GAUGE1</a:t>
            </a:r>
            <a:endParaRPr lang="ja-JP" altLang="en-US" sz="1401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1556" y="4256356"/>
            <a:ext cx="134733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1" b="1" dirty="0">
                <a:solidFill>
                  <a:srgbClr val="FF0000"/>
                </a:solidFill>
              </a:rPr>
              <a:t>GAUGE2</a:t>
            </a:r>
            <a:endParaRPr lang="ja-JP" altLang="en-US" sz="1401" b="1" dirty="0">
              <a:solidFill>
                <a:srgbClr val="FF0000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359412" y="2776027"/>
            <a:ext cx="1219570" cy="169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" y="-1777"/>
            <a:ext cx="2286000" cy="333375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21" y="3450388"/>
            <a:ext cx="2286000" cy="3333750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487660" y="1918203"/>
            <a:ext cx="152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WARNING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02980" y="5369364"/>
            <a:ext cx="1455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WARNING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1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78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HGPｺﾞｼｯｸE</vt:lpstr>
      <vt:lpstr>游ゴシック</vt:lpstr>
      <vt:lpstr>游ゴシック Light</vt:lpstr>
      <vt:lpstr>Algerian</vt:lpstr>
      <vt:lpstr>Arial</vt:lpstr>
      <vt:lpstr>Office テーマ</vt:lpstr>
      <vt:lpstr>電脳戦機VARTUALON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電脳戦機VARTUALON</dc:title>
  <dc:creator>GSP041</dc:creator>
  <cp:lastModifiedBy>GSP041</cp:lastModifiedBy>
  <cp:revision>18</cp:revision>
  <dcterms:created xsi:type="dcterms:W3CDTF">2020-10-15T13:14:19Z</dcterms:created>
  <dcterms:modified xsi:type="dcterms:W3CDTF">2020-10-20T01:30:10Z</dcterms:modified>
</cp:coreProperties>
</file>