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SP041" initials="G" lastIdx="1" clrIdx="0">
    <p:extLst>
      <p:ext uri="{19B8F6BF-5375-455C-9EA6-DF929625EA0E}">
        <p15:presenceInfo xmlns:p15="http://schemas.microsoft.com/office/powerpoint/2012/main" userId="GSP04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2:50:29.4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3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6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7879-3E71-47E9-AF2E-6DC9BF0289A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8880" y="443442"/>
            <a:ext cx="11480801" cy="956233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電脳戦機</a:t>
            </a:r>
            <a:r>
              <a:rPr kumimoji="1" lang="en-US" altLang="ja-JP" dirty="0" smtClean="0">
                <a:solidFill>
                  <a:srgbClr val="002060"/>
                </a:solidFill>
                <a:latin typeface="Algerian" panose="04020705040A02060702" pitchFamily="82" charset="0"/>
              </a:rPr>
              <a:t>VARTUALON</a:t>
            </a:r>
            <a:endParaRPr kumimoji="1" lang="ja-JP" alt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33176" y="408263"/>
            <a:ext cx="2735361" cy="671795"/>
          </a:xfrm>
        </p:spPr>
        <p:txBody>
          <a:bodyPr>
            <a:normAutofit/>
          </a:bodyPr>
          <a:lstStyle/>
          <a:p>
            <a:r>
              <a:rPr lang="en-US" altLang="ja-JP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3D</a:t>
            </a:r>
            <a:r>
              <a:rPr lang="ja-JP" alt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シューティングゲーム</a:t>
            </a:r>
            <a:endParaRPr lang="en-US" altLang="ja-JP" sz="16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ロボアクション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07" y="1525975"/>
            <a:ext cx="2014730" cy="318778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11" y="1617530"/>
            <a:ext cx="2139131" cy="2984834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7" name="爆発 2 6"/>
          <p:cNvSpPr/>
          <p:nvPr/>
        </p:nvSpPr>
        <p:spPr>
          <a:xfrm>
            <a:off x="5428735" y="2125362"/>
            <a:ext cx="1227438" cy="1318054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VS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90578" y="1491220"/>
            <a:ext cx="2809103" cy="1015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err="1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ncy</a:t>
            </a:r>
            <a:r>
              <a:rPr lang="ja-JP" altLang="en-US" sz="20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～</a:t>
            </a:r>
            <a:r>
              <a:rPr lang="en-US" altLang="ja-JP" sz="20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Emergency</a:t>
            </a:r>
            <a:r>
              <a:rPr lang="ja-JP" altLang="en-US" sz="20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～</a:t>
            </a:r>
            <a:r>
              <a:rPr lang="en-US" altLang="ja-JP" sz="2000" dirty="0" err="1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Eme</a:t>
            </a:r>
            <a:endParaRPr lang="en-US" altLang="ja-JP" sz="2000" dirty="0" smtClean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000" b="1" dirty="0" smtClean="0"/>
              <a:t>至急機体ニ乗リ込ミ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敵機ヲ撃破セヨ</a:t>
            </a:r>
            <a:endParaRPr kumimoji="1" lang="ja-JP" altLang="en-US" sz="20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301" y="1338299"/>
            <a:ext cx="2809103" cy="1015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 err="1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ncy</a:t>
            </a:r>
            <a:r>
              <a:rPr lang="ja-JP" altLang="en-US" sz="20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～</a:t>
            </a:r>
            <a:r>
              <a:rPr lang="en-US" altLang="ja-JP" sz="20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Emergency</a:t>
            </a:r>
            <a:r>
              <a:rPr lang="ja-JP" altLang="en-US" sz="20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～</a:t>
            </a:r>
            <a:r>
              <a:rPr lang="en-US" altLang="ja-JP" sz="2000" dirty="0" err="1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Eme</a:t>
            </a:r>
            <a:endParaRPr lang="en-US" altLang="ja-JP" sz="2000" dirty="0" smtClean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000" b="1" dirty="0" smtClean="0"/>
              <a:t>至急機体ニ乗リ込ミ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敵機ヲ撃破セヨ</a:t>
            </a:r>
            <a:endParaRPr kumimoji="1" lang="ja-JP" altLang="en-US" sz="20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6778" y="5073195"/>
            <a:ext cx="103879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FF00"/>
                </a:solidFill>
              </a:rPr>
              <a:t>ロボットに乗り込み敵を</a:t>
            </a:r>
            <a:r>
              <a:rPr lang="ja-JP" altLang="en-US" b="1" dirty="0" smtClean="0">
                <a:solidFill>
                  <a:srgbClr val="FFFF00"/>
                </a:solidFill>
              </a:rPr>
              <a:t>倒す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王道爽快</a:t>
            </a:r>
            <a:r>
              <a:rPr lang="ja-JP" altLang="en-US" b="1" dirty="0" smtClean="0">
                <a:solidFill>
                  <a:srgbClr val="FFFF00"/>
                </a:solidFill>
              </a:rPr>
              <a:t>シューティング！！！！</a:t>
            </a:r>
            <a:endParaRPr lang="en-US" altLang="ja-JP" b="1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sz="1400" b="1" dirty="0" smtClean="0">
                <a:solidFill>
                  <a:srgbClr val="002060"/>
                </a:solidFill>
              </a:rPr>
              <a:t>ゲージを使い</a:t>
            </a:r>
            <a:r>
              <a:rPr lang="ja-JP" altLang="en-US" sz="1400" b="1" dirty="0">
                <a:solidFill>
                  <a:srgbClr val="002060"/>
                </a:solidFill>
              </a:rPr>
              <a:t>ウエポン</a:t>
            </a:r>
            <a:r>
              <a:rPr kumimoji="1" lang="ja-JP" altLang="en-US" sz="1400" b="1" dirty="0" smtClean="0">
                <a:solidFill>
                  <a:srgbClr val="002060"/>
                </a:solidFill>
              </a:rPr>
              <a:t>を使いこなせ！どう使うかは自分次第！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77852" y="5990057"/>
            <a:ext cx="9006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FF00"/>
                </a:solidFill>
              </a:rPr>
              <a:t>1VS1</a:t>
            </a:r>
            <a:r>
              <a:rPr kumimoji="1" lang="ja-JP" altLang="en-US" b="1" dirty="0" smtClean="0">
                <a:solidFill>
                  <a:srgbClr val="FFFF00"/>
                </a:solidFill>
              </a:rPr>
              <a:t>による弾や技の駆け引き</a:t>
            </a:r>
            <a:r>
              <a:rPr kumimoji="1" lang="en-US" altLang="ja-JP" b="1" dirty="0" smtClean="0">
                <a:solidFill>
                  <a:srgbClr val="FFFF00"/>
                </a:solidFill>
              </a:rPr>
              <a:t>…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自分だけの戦法</a:t>
            </a:r>
            <a:r>
              <a:rPr kumimoji="1" lang="ja-JP" altLang="en-US" b="1" dirty="0" smtClean="0">
                <a:solidFill>
                  <a:srgbClr val="FFFF00"/>
                </a:solidFill>
              </a:rPr>
              <a:t>を編み出し勝利をつかめ！</a:t>
            </a:r>
            <a:endParaRPr kumimoji="1" lang="en-US" altLang="ja-JP" b="1" dirty="0" smtClean="0">
              <a:solidFill>
                <a:srgbClr val="FFFF00"/>
              </a:solidFill>
            </a:endParaRPr>
          </a:p>
          <a:p>
            <a:r>
              <a:rPr lang="ja-JP" altLang="en-US" sz="1400" b="1" dirty="0" smtClean="0">
                <a:solidFill>
                  <a:srgbClr val="002060"/>
                </a:solidFill>
              </a:rPr>
              <a:t>相手はすべて人間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…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戦法や立ち回り運に至るまで己の全てを持って相手に挑め！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30" y="2684381"/>
            <a:ext cx="1688504" cy="9497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1" y="2140149"/>
            <a:ext cx="2945335" cy="165675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51" y="3625539"/>
            <a:ext cx="947339" cy="80721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58" y="3610471"/>
            <a:ext cx="989048" cy="98904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858260" y="2713953"/>
            <a:ext cx="134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2060"/>
                </a:solidFill>
              </a:rPr>
              <a:t>ゲージ</a:t>
            </a:r>
            <a:r>
              <a:rPr kumimoji="1" lang="en-US" altLang="ja-JP" sz="1400" b="1" dirty="0" smtClean="0">
                <a:solidFill>
                  <a:srgbClr val="002060"/>
                </a:solidFill>
              </a:rPr>
              <a:t>1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97072" y="2942504"/>
            <a:ext cx="943897" cy="177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844663" y="3758364"/>
            <a:ext cx="134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2060"/>
                </a:solidFill>
              </a:rPr>
              <a:t>ゲージ</a:t>
            </a:r>
            <a:r>
              <a:rPr lang="en-US" altLang="ja-JP" sz="1400" b="1" dirty="0">
                <a:solidFill>
                  <a:srgbClr val="002060"/>
                </a:solidFill>
              </a:rPr>
              <a:t>2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94889" y="3983741"/>
            <a:ext cx="1219569" cy="16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0689176" y="3070591"/>
            <a:ext cx="943897" cy="177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1135" y="2567115"/>
            <a:ext cx="134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ゲージ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8625" y="3561225"/>
            <a:ext cx="134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ゲージ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0413504" y="4184544"/>
            <a:ext cx="1219569" cy="16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01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109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游ゴシック</vt:lpstr>
      <vt:lpstr>游ゴシック Light</vt:lpstr>
      <vt:lpstr>Algerian</vt:lpstr>
      <vt:lpstr>Arial</vt:lpstr>
      <vt:lpstr>Office テーマ</vt:lpstr>
      <vt:lpstr>電脳戦機VARTUALON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電脳戦機VARTUALON</dc:title>
  <dc:creator>GSP041</dc:creator>
  <cp:lastModifiedBy>GSP041</cp:lastModifiedBy>
  <cp:revision>12</cp:revision>
  <dcterms:created xsi:type="dcterms:W3CDTF">2020-10-15T13:14:19Z</dcterms:created>
  <dcterms:modified xsi:type="dcterms:W3CDTF">2020-10-19T06:30:27Z</dcterms:modified>
</cp:coreProperties>
</file>