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1"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7" r:id="rId19"/>
    <p:sldId id="278" r:id="rId20"/>
    <p:sldId id="272" r:id="rId21"/>
    <p:sldId id="273" r:id="rId22"/>
    <p:sldId id="274" r:id="rId23"/>
    <p:sldId id="275" r:id="rId24"/>
    <p:sldId id="279" r:id="rId25"/>
    <p:sldId id="280" r:id="rId26"/>
    <p:sldId id="276"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66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2B2D5-FA47-4542-9D73-5CC4FD429B9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BC181F8-EF43-4D80-BB62-518F30E85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1943982-AF86-482F-860F-8F0C1FA173BC}"/>
              </a:ext>
            </a:extLst>
          </p:cNvPr>
          <p:cNvSpPr>
            <a:spLocks noGrp="1"/>
          </p:cNvSpPr>
          <p:nvPr>
            <p:ph type="dt" sz="half" idx="10"/>
          </p:nvPr>
        </p:nvSpPr>
        <p:spPr/>
        <p:txBody>
          <a:bodyPr/>
          <a:lstStyle/>
          <a:p>
            <a:fld id="{A1680FAA-D0F9-4181-AFAE-BD41C42121AA}" type="datetimeFigureOut">
              <a:rPr kumimoji="1" lang="ja-JP" altLang="en-US" smtClean="0"/>
              <a:t>2019/11/18</a:t>
            </a:fld>
            <a:endParaRPr kumimoji="1" lang="ja-JP" altLang="en-US"/>
          </a:p>
        </p:txBody>
      </p:sp>
      <p:sp>
        <p:nvSpPr>
          <p:cNvPr id="5" name="フッター プレースホルダー 4">
            <a:extLst>
              <a:ext uri="{FF2B5EF4-FFF2-40B4-BE49-F238E27FC236}">
                <a16:creationId xmlns:a16="http://schemas.microsoft.com/office/drawing/2014/main" id="{E577C1F6-C35A-4F20-A072-EDA72F2ED1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48065C-7A8D-404C-BFE6-566C5B50DA4C}"/>
              </a:ext>
            </a:extLst>
          </p:cNvPr>
          <p:cNvSpPr>
            <a:spLocks noGrp="1"/>
          </p:cNvSpPr>
          <p:nvPr>
            <p:ph type="sldNum" sz="quarter" idx="12"/>
          </p:nvPr>
        </p:nvSpPr>
        <p:spPr/>
        <p:txBody>
          <a:bodyPr/>
          <a:lstStyle/>
          <a:p>
            <a:fld id="{A72529A0-D1B9-488D-9D07-DD32AFC05162}" type="slidenum">
              <a:rPr kumimoji="1" lang="ja-JP" altLang="en-US" smtClean="0"/>
              <a:t>‹#›</a:t>
            </a:fld>
            <a:endParaRPr kumimoji="1" lang="ja-JP" altLang="en-US"/>
          </a:p>
        </p:txBody>
      </p:sp>
    </p:spTree>
    <p:extLst>
      <p:ext uri="{BB962C8B-B14F-4D97-AF65-F5344CB8AC3E}">
        <p14:creationId xmlns:p14="http://schemas.microsoft.com/office/powerpoint/2010/main" val="3226873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55EC6-41BD-45F9-8837-2CF9C03949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4162534-58AD-4DE6-BA04-CECE6373322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5100D1-D9C0-4BF8-92F3-D5553EBC2D25}"/>
              </a:ext>
            </a:extLst>
          </p:cNvPr>
          <p:cNvSpPr>
            <a:spLocks noGrp="1"/>
          </p:cNvSpPr>
          <p:nvPr>
            <p:ph type="dt" sz="half" idx="10"/>
          </p:nvPr>
        </p:nvSpPr>
        <p:spPr/>
        <p:txBody>
          <a:bodyPr/>
          <a:lstStyle/>
          <a:p>
            <a:fld id="{A1680FAA-D0F9-4181-AFAE-BD41C42121AA}" type="datetimeFigureOut">
              <a:rPr kumimoji="1" lang="ja-JP" altLang="en-US" smtClean="0"/>
              <a:t>2019/11/18</a:t>
            </a:fld>
            <a:endParaRPr kumimoji="1" lang="ja-JP" altLang="en-US"/>
          </a:p>
        </p:txBody>
      </p:sp>
      <p:sp>
        <p:nvSpPr>
          <p:cNvPr id="5" name="フッター プレースホルダー 4">
            <a:extLst>
              <a:ext uri="{FF2B5EF4-FFF2-40B4-BE49-F238E27FC236}">
                <a16:creationId xmlns:a16="http://schemas.microsoft.com/office/drawing/2014/main" id="{644E9ED0-E640-4628-B87D-490120B98C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1D6C62B-2542-40F5-BB8F-0B5F6C327719}"/>
              </a:ext>
            </a:extLst>
          </p:cNvPr>
          <p:cNvSpPr>
            <a:spLocks noGrp="1"/>
          </p:cNvSpPr>
          <p:nvPr>
            <p:ph type="sldNum" sz="quarter" idx="12"/>
          </p:nvPr>
        </p:nvSpPr>
        <p:spPr/>
        <p:txBody>
          <a:bodyPr/>
          <a:lstStyle/>
          <a:p>
            <a:fld id="{A72529A0-D1B9-488D-9D07-DD32AFC05162}" type="slidenum">
              <a:rPr kumimoji="1" lang="ja-JP" altLang="en-US" smtClean="0"/>
              <a:t>‹#›</a:t>
            </a:fld>
            <a:endParaRPr kumimoji="1" lang="ja-JP" altLang="en-US"/>
          </a:p>
        </p:txBody>
      </p:sp>
    </p:spTree>
    <p:extLst>
      <p:ext uri="{BB962C8B-B14F-4D97-AF65-F5344CB8AC3E}">
        <p14:creationId xmlns:p14="http://schemas.microsoft.com/office/powerpoint/2010/main" val="3921967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54230E-6887-4E2F-9FC1-4D69B3C4BDD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F78D174-FE7D-4559-ACD7-1B5CD965B19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790053-2B32-4942-81C6-CF3F9BCB8730}"/>
              </a:ext>
            </a:extLst>
          </p:cNvPr>
          <p:cNvSpPr>
            <a:spLocks noGrp="1"/>
          </p:cNvSpPr>
          <p:nvPr>
            <p:ph type="dt" sz="half" idx="10"/>
          </p:nvPr>
        </p:nvSpPr>
        <p:spPr/>
        <p:txBody>
          <a:bodyPr/>
          <a:lstStyle/>
          <a:p>
            <a:fld id="{A1680FAA-D0F9-4181-AFAE-BD41C42121AA}" type="datetimeFigureOut">
              <a:rPr kumimoji="1" lang="ja-JP" altLang="en-US" smtClean="0"/>
              <a:t>2019/11/18</a:t>
            </a:fld>
            <a:endParaRPr kumimoji="1" lang="ja-JP" altLang="en-US"/>
          </a:p>
        </p:txBody>
      </p:sp>
      <p:sp>
        <p:nvSpPr>
          <p:cNvPr id="5" name="フッター プレースホルダー 4">
            <a:extLst>
              <a:ext uri="{FF2B5EF4-FFF2-40B4-BE49-F238E27FC236}">
                <a16:creationId xmlns:a16="http://schemas.microsoft.com/office/drawing/2014/main" id="{A4C25271-DDB1-421B-A36A-56A5836CB3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75417E-18AA-470D-BE84-AB85903C99AE}"/>
              </a:ext>
            </a:extLst>
          </p:cNvPr>
          <p:cNvSpPr>
            <a:spLocks noGrp="1"/>
          </p:cNvSpPr>
          <p:nvPr>
            <p:ph type="sldNum" sz="quarter" idx="12"/>
          </p:nvPr>
        </p:nvSpPr>
        <p:spPr/>
        <p:txBody>
          <a:bodyPr/>
          <a:lstStyle/>
          <a:p>
            <a:fld id="{A72529A0-D1B9-488D-9D07-DD32AFC05162}" type="slidenum">
              <a:rPr kumimoji="1" lang="ja-JP" altLang="en-US" smtClean="0"/>
              <a:t>‹#›</a:t>
            </a:fld>
            <a:endParaRPr kumimoji="1" lang="ja-JP" altLang="en-US"/>
          </a:p>
        </p:txBody>
      </p:sp>
    </p:spTree>
    <p:extLst>
      <p:ext uri="{BB962C8B-B14F-4D97-AF65-F5344CB8AC3E}">
        <p14:creationId xmlns:p14="http://schemas.microsoft.com/office/powerpoint/2010/main" val="345659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9E60C3-7C3D-4460-8429-58119FFF8BD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A84DBFC-B379-43A2-BFA8-9B9870B39CF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9C8EAF-3E35-4C02-B993-33B344764090}"/>
              </a:ext>
            </a:extLst>
          </p:cNvPr>
          <p:cNvSpPr>
            <a:spLocks noGrp="1"/>
          </p:cNvSpPr>
          <p:nvPr>
            <p:ph type="dt" sz="half" idx="10"/>
          </p:nvPr>
        </p:nvSpPr>
        <p:spPr/>
        <p:txBody>
          <a:bodyPr/>
          <a:lstStyle/>
          <a:p>
            <a:fld id="{A1680FAA-D0F9-4181-AFAE-BD41C42121AA}" type="datetimeFigureOut">
              <a:rPr kumimoji="1" lang="ja-JP" altLang="en-US" smtClean="0"/>
              <a:t>2019/11/18</a:t>
            </a:fld>
            <a:endParaRPr kumimoji="1" lang="ja-JP" altLang="en-US"/>
          </a:p>
        </p:txBody>
      </p:sp>
      <p:sp>
        <p:nvSpPr>
          <p:cNvPr id="5" name="フッター プレースホルダー 4">
            <a:extLst>
              <a:ext uri="{FF2B5EF4-FFF2-40B4-BE49-F238E27FC236}">
                <a16:creationId xmlns:a16="http://schemas.microsoft.com/office/drawing/2014/main" id="{F83AB083-D5E1-47F5-BA45-79E053D61A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D0E905-58CA-4C54-A042-449D2CC00F23}"/>
              </a:ext>
            </a:extLst>
          </p:cNvPr>
          <p:cNvSpPr>
            <a:spLocks noGrp="1"/>
          </p:cNvSpPr>
          <p:nvPr>
            <p:ph type="sldNum" sz="quarter" idx="12"/>
          </p:nvPr>
        </p:nvSpPr>
        <p:spPr/>
        <p:txBody>
          <a:bodyPr/>
          <a:lstStyle/>
          <a:p>
            <a:fld id="{A72529A0-D1B9-488D-9D07-DD32AFC05162}" type="slidenum">
              <a:rPr kumimoji="1" lang="ja-JP" altLang="en-US" smtClean="0"/>
              <a:t>‹#›</a:t>
            </a:fld>
            <a:endParaRPr kumimoji="1" lang="ja-JP" altLang="en-US"/>
          </a:p>
        </p:txBody>
      </p:sp>
    </p:spTree>
    <p:extLst>
      <p:ext uri="{BB962C8B-B14F-4D97-AF65-F5344CB8AC3E}">
        <p14:creationId xmlns:p14="http://schemas.microsoft.com/office/powerpoint/2010/main" val="1287976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883431-5831-4534-870F-C33BB5BE7D3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42FBCF-A7F9-4ACA-8989-707A369E2E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1B5E36F-BCEB-446E-9E46-132C7E9E4BFC}"/>
              </a:ext>
            </a:extLst>
          </p:cNvPr>
          <p:cNvSpPr>
            <a:spLocks noGrp="1"/>
          </p:cNvSpPr>
          <p:nvPr>
            <p:ph type="dt" sz="half" idx="10"/>
          </p:nvPr>
        </p:nvSpPr>
        <p:spPr/>
        <p:txBody>
          <a:bodyPr/>
          <a:lstStyle/>
          <a:p>
            <a:fld id="{A1680FAA-D0F9-4181-AFAE-BD41C42121AA}" type="datetimeFigureOut">
              <a:rPr kumimoji="1" lang="ja-JP" altLang="en-US" smtClean="0"/>
              <a:t>2019/11/18</a:t>
            </a:fld>
            <a:endParaRPr kumimoji="1" lang="ja-JP" altLang="en-US"/>
          </a:p>
        </p:txBody>
      </p:sp>
      <p:sp>
        <p:nvSpPr>
          <p:cNvPr id="5" name="フッター プレースホルダー 4">
            <a:extLst>
              <a:ext uri="{FF2B5EF4-FFF2-40B4-BE49-F238E27FC236}">
                <a16:creationId xmlns:a16="http://schemas.microsoft.com/office/drawing/2014/main" id="{100FBF2E-DDD4-4E1B-810A-B10F277828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983E25-EC52-4C5F-8CB0-CB485902B3AE}"/>
              </a:ext>
            </a:extLst>
          </p:cNvPr>
          <p:cNvSpPr>
            <a:spLocks noGrp="1"/>
          </p:cNvSpPr>
          <p:nvPr>
            <p:ph type="sldNum" sz="quarter" idx="12"/>
          </p:nvPr>
        </p:nvSpPr>
        <p:spPr/>
        <p:txBody>
          <a:bodyPr/>
          <a:lstStyle/>
          <a:p>
            <a:fld id="{A72529A0-D1B9-488D-9D07-DD32AFC05162}" type="slidenum">
              <a:rPr kumimoji="1" lang="ja-JP" altLang="en-US" smtClean="0"/>
              <a:t>‹#›</a:t>
            </a:fld>
            <a:endParaRPr kumimoji="1" lang="ja-JP" altLang="en-US"/>
          </a:p>
        </p:txBody>
      </p:sp>
    </p:spTree>
    <p:extLst>
      <p:ext uri="{BB962C8B-B14F-4D97-AF65-F5344CB8AC3E}">
        <p14:creationId xmlns:p14="http://schemas.microsoft.com/office/powerpoint/2010/main" val="4440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73116-A4FF-4DC3-B364-33A3A78CFA7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BD26F6-7223-4187-B059-80A11795839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EA22A3C-073B-42E5-8700-60EE066B92A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1B025C9-2961-4058-9669-46F5686D71B5}"/>
              </a:ext>
            </a:extLst>
          </p:cNvPr>
          <p:cNvSpPr>
            <a:spLocks noGrp="1"/>
          </p:cNvSpPr>
          <p:nvPr>
            <p:ph type="dt" sz="half" idx="10"/>
          </p:nvPr>
        </p:nvSpPr>
        <p:spPr/>
        <p:txBody>
          <a:bodyPr/>
          <a:lstStyle/>
          <a:p>
            <a:fld id="{A1680FAA-D0F9-4181-AFAE-BD41C42121AA}" type="datetimeFigureOut">
              <a:rPr kumimoji="1" lang="ja-JP" altLang="en-US" smtClean="0"/>
              <a:t>2019/11/18</a:t>
            </a:fld>
            <a:endParaRPr kumimoji="1" lang="ja-JP" altLang="en-US"/>
          </a:p>
        </p:txBody>
      </p:sp>
      <p:sp>
        <p:nvSpPr>
          <p:cNvPr id="6" name="フッター プレースホルダー 5">
            <a:extLst>
              <a:ext uri="{FF2B5EF4-FFF2-40B4-BE49-F238E27FC236}">
                <a16:creationId xmlns:a16="http://schemas.microsoft.com/office/drawing/2014/main" id="{34E2663F-FD44-487D-B07F-0CC1075D44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8610D4-CAD6-48A0-8CE1-5A0D680D0245}"/>
              </a:ext>
            </a:extLst>
          </p:cNvPr>
          <p:cNvSpPr>
            <a:spLocks noGrp="1"/>
          </p:cNvSpPr>
          <p:nvPr>
            <p:ph type="sldNum" sz="quarter" idx="12"/>
          </p:nvPr>
        </p:nvSpPr>
        <p:spPr/>
        <p:txBody>
          <a:bodyPr/>
          <a:lstStyle/>
          <a:p>
            <a:fld id="{A72529A0-D1B9-488D-9D07-DD32AFC05162}" type="slidenum">
              <a:rPr kumimoji="1" lang="ja-JP" altLang="en-US" smtClean="0"/>
              <a:t>‹#›</a:t>
            </a:fld>
            <a:endParaRPr kumimoji="1" lang="ja-JP" altLang="en-US"/>
          </a:p>
        </p:txBody>
      </p:sp>
    </p:spTree>
    <p:extLst>
      <p:ext uri="{BB962C8B-B14F-4D97-AF65-F5344CB8AC3E}">
        <p14:creationId xmlns:p14="http://schemas.microsoft.com/office/powerpoint/2010/main" val="304882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C2916-C225-432E-B116-E329999497C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4EF5EC-4114-4919-AA54-04C47CD62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E3D0378-7DD1-4BDC-AEF9-631BFE9E9F4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B819D90-9606-443E-B3C5-5F8788083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BA23BE5-3578-41E3-ADA9-85FA2B7EBD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46490C9-F095-45A7-9295-6EA0BD22285F}"/>
              </a:ext>
            </a:extLst>
          </p:cNvPr>
          <p:cNvSpPr>
            <a:spLocks noGrp="1"/>
          </p:cNvSpPr>
          <p:nvPr>
            <p:ph type="dt" sz="half" idx="10"/>
          </p:nvPr>
        </p:nvSpPr>
        <p:spPr/>
        <p:txBody>
          <a:bodyPr/>
          <a:lstStyle/>
          <a:p>
            <a:fld id="{A1680FAA-D0F9-4181-AFAE-BD41C42121AA}" type="datetimeFigureOut">
              <a:rPr kumimoji="1" lang="ja-JP" altLang="en-US" smtClean="0"/>
              <a:t>2019/11/18</a:t>
            </a:fld>
            <a:endParaRPr kumimoji="1" lang="ja-JP" altLang="en-US"/>
          </a:p>
        </p:txBody>
      </p:sp>
      <p:sp>
        <p:nvSpPr>
          <p:cNvPr id="8" name="フッター プレースホルダー 7">
            <a:extLst>
              <a:ext uri="{FF2B5EF4-FFF2-40B4-BE49-F238E27FC236}">
                <a16:creationId xmlns:a16="http://schemas.microsoft.com/office/drawing/2014/main" id="{7C37D1DD-4A33-477F-9B85-10B7CE7EC3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2C1CD33-614A-41E5-927B-F15F4F8FF709}"/>
              </a:ext>
            </a:extLst>
          </p:cNvPr>
          <p:cNvSpPr>
            <a:spLocks noGrp="1"/>
          </p:cNvSpPr>
          <p:nvPr>
            <p:ph type="sldNum" sz="quarter" idx="12"/>
          </p:nvPr>
        </p:nvSpPr>
        <p:spPr/>
        <p:txBody>
          <a:bodyPr/>
          <a:lstStyle/>
          <a:p>
            <a:fld id="{A72529A0-D1B9-488D-9D07-DD32AFC05162}" type="slidenum">
              <a:rPr kumimoji="1" lang="ja-JP" altLang="en-US" smtClean="0"/>
              <a:t>‹#›</a:t>
            </a:fld>
            <a:endParaRPr kumimoji="1" lang="ja-JP" altLang="en-US"/>
          </a:p>
        </p:txBody>
      </p:sp>
    </p:spTree>
    <p:extLst>
      <p:ext uri="{BB962C8B-B14F-4D97-AF65-F5344CB8AC3E}">
        <p14:creationId xmlns:p14="http://schemas.microsoft.com/office/powerpoint/2010/main" val="1252234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693E7A-D964-442E-9BEC-537F0F66BD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4B33D0-B874-42CC-AAF4-5E5D6F66BE5B}"/>
              </a:ext>
            </a:extLst>
          </p:cNvPr>
          <p:cNvSpPr>
            <a:spLocks noGrp="1"/>
          </p:cNvSpPr>
          <p:nvPr>
            <p:ph type="dt" sz="half" idx="10"/>
          </p:nvPr>
        </p:nvSpPr>
        <p:spPr/>
        <p:txBody>
          <a:bodyPr/>
          <a:lstStyle/>
          <a:p>
            <a:fld id="{A1680FAA-D0F9-4181-AFAE-BD41C42121AA}" type="datetimeFigureOut">
              <a:rPr kumimoji="1" lang="ja-JP" altLang="en-US" smtClean="0"/>
              <a:t>2019/11/18</a:t>
            </a:fld>
            <a:endParaRPr kumimoji="1" lang="ja-JP" altLang="en-US"/>
          </a:p>
        </p:txBody>
      </p:sp>
      <p:sp>
        <p:nvSpPr>
          <p:cNvPr id="4" name="フッター プレースホルダー 3">
            <a:extLst>
              <a:ext uri="{FF2B5EF4-FFF2-40B4-BE49-F238E27FC236}">
                <a16:creationId xmlns:a16="http://schemas.microsoft.com/office/drawing/2014/main" id="{88E60B42-918E-4B76-8502-760DBC3873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9519722-3FEC-4F11-97C3-B53BDA9E6E54}"/>
              </a:ext>
            </a:extLst>
          </p:cNvPr>
          <p:cNvSpPr>
            <a:spLocks noGrp="1"/>
          </p:cNvSpPr>
          <p:nvPr>
            <p:ph type="sldNum" sz="quarter" idx="12"/>
          </p:nvPr>
        </p:nvSpPr>
        <p:spPr/>
        <p:txBody>
          <a:bodyPr/>
          <a:lstStyle/>
          <a:p>
            <a:fld id="{A72529A0-D1B9-488D-9D07-DD32AFC05162}" type="slidenum">
              <a:rPr kumimoji="1" lang="ja-JP" altLang="en-US" smtClean="0"/>
              <a:t>‹#›</a:t>
            </a:fld>
            <a:endParaRPr kumimoji="1" lang="ja-JP" altLang="en-US"/>
          </a:p>
        </p:txBody>
      </p:sp>
    </p:spTree>
    <p:extLst>
      <p:ext uri="{BB962C8B-B14F-4D97-AF65-F5344CB8AC3E}">
        <p14:creationId xmlns:p14="http://schemas.microsoft.com/office/powerpoint/2010/main" val="2424894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717923-6718-42E7-8CC3-C6179A5F4253}"/>
              </a:ext>
            </a:extLst>
          </p:cNvPr>
          <p:cNvSpPr>
            <a:spLocks noGrp="1"/>
          </p:cNvSpPr>
          <p:nvPr>
            <p:ph type="dt" sz="half" idx="10"/>
          </p:nvPr>
        </p:nvSpPr>
        <p:spPr/>
        <p:txBody>
          <a:bodyPr/>
          <a:lstStyle/>
          <a:p>
            <a:fld id="{A1680FAA-D0F9-4181-AFAE-BD41C42121AA}" type="datetimeFigureOut">
              <a:rPr kumimoji="1" lang="ja-JP" altLang="en-US" smtClean="0"/>
              <a:t>2019/11/18</a:t>
            </a:fld>
            <a:endParaRPr kumimoji="1" lang="ja-JP" altLang="en-US"/>
          </a:p>
        </p:txBody>
      </p:sp>
      <p:sp>
        <p:nvSpPr>
          <p:cNvPr id="3" name="フッター プレースホルダー 2">
            <a:extLst>
              <a:ext uri="{FF2B5EF4-FFF2-40B4-BE49-F238E27FC236}">
                <a16:creationId xmlns:a16="http://schemas.microsoft.com/office/drawing/2014/main" id="{FDE7AAC1-2300-4BAA-AD54-92FF9371348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8E67EAC-8433-47C9-9EB3-5FEAF80A4015}"/>
              </a:ext>
            </a:extLst>
          </p:cNvPr>
          <p:cNvSpPr>
            <a:spLocks noGrp="1"/>
          </p:cNvSpPr>
          <p:nvPr>
            <p:ph type="sldNum" sz="quarter" idx="12"/>
          </p:nvPr>
        </p:nvSpPr>
        <p:spPr/>
        <p:txBody>
          <a:bodyPr/>
          <a:lstStyle/>
          <a:p>
            <a:fld id="{A72529A0-D1B9-488D-9D07-DD32AFC05162}" type="slidenum">
              <a:rPr kumimoji="1" lang="ja-JP" altLang="en-US" smtClean="0"/>
              <a:t>‹#›</a:t>
            </a:fld>
            <a:endParaRPr kumimoji="1" lang="ja-JP" altLang="en-US"/>
          </a:p>
        </p:txBody>
      </p:sp>
    </p:spTree>
    <p:extLst>
      <p:ext uri="{BB962C8B-B14F-4D97-AF65-F5344CB8AC3E}">
        <p14:creationId xmlns:p14="http://schemas.microsoft.com/office/powerpoint/2010/main" val="359708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7D15C-11B3-4DCC-8485-CB85DD2DF3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FE8F07-FACB-4C0E-A8DF-65D107F1DE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5E92BDE-2306-4007-91B8-9D662F235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977A08-02C3-4E81-ACEC-2199931715C1}"/>
              </a:ext>
            </a:extLst>
          </p:cNvPr>
          <p:cNvSpPr>
            <a:spLocks noGrp="1"/>
          </p:cNvSpPr>
          <p:nvPr>
            <p:ph type="dt" sz="half" idx="10"/>
          </p:nvPr>
        </p:nvSpPr>
        <p:spPr/>
        <p:txBody>
          <a:bodyPr/>
          <a:lstStyle/>
          <a:p>
            <a:fld id="{A1680FAA-D0F9-4181-AFAE-BD41C42121AA}" type="datetimeFigureOut">
              <a:rPr kumimoji="1" lang="ja-JP" altLang="en-US" smtClean="0"/>
              <a:t>2019/11/18</a:t>
            </a:fld>
            <a:endParaRPr kumimoji="1" lang="ja-JP" altLang="en-US"/>
          </a:p>
        </p:txBody>
      </p:sp>
      <p:sp>
        <p:nvSpPr>
          <p:cNvPr id="6" name="フッター プレースホルダー 5">
            <a:extLst>
              <a:ext uri="{FF2B5EF4-FFF2-40B4-BE49-F238E27FC236}">
                <a16:creationId xmlns:a16="http://schemas.microsoft.com/office/drawing/2014/main" id="{1F54D338-64F2-4C21-8103-3809889AF4D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20A972-632A-4521-AA2B-16A8FB59750E}"/>
              </a:ext>
            </a:extLst>
          </p:cNvPr>
          <p:cNvSpPr>
            <a:spLocks noGrp="1"/>
          </p:cNvSpPr>
          <p:nvPr>
            <p:ph type="sldNum" sz="quarter" idx="12"/>
          </p:nvPr>
        </p:nvSpPr>
        <p:spPr/>
        <p:txBody>
          <a:bodyPr/>
          <a:lstStyle/>
          <a:p>
            <a:fld id="{A72529A0-D1B9-488D-9D07-DD32AFC05162}" type="slidenum">
              <a:rPr kumimoji="1" lang="ja-JP" altLang="en-US" smtClean="0"/>
              <a:t>‹#›</a:t>
            </a:fld>
            <a:endParaRPr kumimoji="1" lang="ja-JP" altLang="en-US"/>
          </a:p>
        </p:txBody>
      </p:sp>
    </p:spTree>
    <p:extLst>
      <p:ext uri="{BB962C8B-B14F-4D97-AF65-F5344CB8AC3E}">
        <p14:creationId xmlns:p14="http://schemas.microsoft.com/office/powerpoint/2010/main" val="3999334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36AE6D-42FF-4260-93C3-B299BDD1AC2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76DEEE6-BFB8-4DA5-95AC-4AF018FD1C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B7A2191-CEB9-4D4A-B99D-5BFD87B53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EA28CD-F8A6-466C-A1E4-AFAC07B54075}"/>
              </a:ext>
            </a:extLst>
          </p:cNvPr>
          <p:cNvSpPr>
            <a:spLocks noGrp="1"/>
          </p:cNvSpPr>
          <p:nvPr>
            <p:ph type="dt" sz="half" idx="10"/>
          </p:nvPr>
        </p:nvSpPr>
        <p:spPr/>
        <p:txBody>
          <a:bodyPr/>
          <a:lstStyle/>
          <a:p>
            <a:fld id="{A1680FAA-D0F9-4181-AFAE-BD41C42121AA}" type="datetimeFigureOut">
              <a:rPr kumimoji="1" lang="ja-JP" altLang="en-US" smtClean="0"/>
              <a:t>2019/11/18</a:t>
            </a:fld>
            <a:endParaRPr kumimoji="1" lang="ja-JP" altLang="en-US"/>
          </a:p>
        </p:txBody>
      </p:sp>
      <p:sp>
        <p:nvSpPr>
          <p:cNvPr id="6" name="フッター プレースホルダー 5">
            <a:extLst>
              <a:ext uri="{FF2B5EF4-FFF2-40B4-BE49-F238E27FC236}">
                <a16:creationId xmlns:a16="http://schemas.microsoft.com/office/drawing/2014/main" id="{2A7CCAB6-F470-4423-B072-6D43254B5F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6F84C5-1A1D-481E-81DD-04EBC48C17AB}"/>
              </a:ext>
            </a:extLst>
          </p:cNvPr>
          <p:cNvSpPr>
            <a:spLocks noGrp="1"/>
          </p:cNvSpPr>
          <p:nvPr>
            <p:ph type="sldNum" sz="quarter" idx="12"/>
          </p:nvPr>
        </p:nvSpPr>
        <p:spPr/>
        <p:txBody>
          <a:bodyPr/>
          <a:lstStyle/>
          <a:p>
            <a:fld id="{A72529A0-D1B9-488D-9D07-DD32AFC05162}" type="slidenum">
              <a:rPr kumimoji="1" lang="ja-JP" altLang="en-US" smtClean="0"/>
              <a:t>‹#›</a:t>
            </a:fld>
            <a:endParaRPr kumimoji="1" lang="ja-JP" altLang="en-US"/>
          </a:p>
        </p:txBody>
      </p:sp>
    </p:spTree>
    <p:extLst>
      <p:ext uri="{BB962C8B-B14F-4D97-AF65-F5344CB8AC3E}">
        <p14:creationId xmlns:p14="http://schemas.microsoft.com/office/powerpoint/2010/main" val="2336573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398ED5E-8A87-4401-9476-F3C6E5416F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CAD2A9-0306-47FC-9A30-C3F4BAC5CB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3FD21A-18B2-47B6-ACE3-650299C8A2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80FAA-D0F9-4181-AFAE-BD41C42121AA}" type="datetimeFigureOut">
              <a:rPr kumimoji="1" lang="ja-JP" altLang="en-US" smtClean="0"/>
              <a:t>2019/11/18</a:t>
            </a:fld>
            <a:endParaRPr kumimoji="1" lang="ja-JP" altLang="en-US"/>
          </a:p>
        </p:txBody>
      </p:sp>
      <p:sp>
        <p:nvSpPr>
          <p:cNvPr id="5" name="フッター プレースホルダー 4">
            <a:extLst>
              <a:ext uri="{FF2B5EF4-FFF2-40B4-BE49-F238E27FC236}">
                <a16:creationId xmlns:a16="http://schemas.microsoft.com/office/drawing/2014/main" id="{88FAC3E1-2BE2-419E-BD1C-613437A7D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28569FB-32E4-4493-9341-EE26EA3E2A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2529A0-D1B9-488D-9D07-DD32AFC05162}" type="slidenum">
              <a:rPr kumimoji="1" lang="ja-JP" altLang="en-US" smtClean="0"/>
              <a:t>‹#›</a:t>
            </a:fld>
            <a:endParaRPr kumimoji="1" lang="ja-JP" altLang="en-US"/>
          </a:p>
        </p:txBody>
      </p:sp>
    </p:spTree>
    <p:extLst>
      <p:ext uri="{BB962C8B-B14F-4D97-AF65-F5344CB8AC3E}">
        <p14:creationId xmlns:p14="http://schemas.microsoft.com/office/powerpoint/2010/main" val="3657288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96390CB-1B6E-4DF4-A976-FAC2CA43E11A}"/>
              </a:ext>
            </a:extLst>
          </p:cNvPr>
          <p:cNvPicPr>
            <a:picLocks noChangeAspect="1"/>
          </p:cNvPicPr>
          <p:nvPr/>
        </p:nvPicPr>
        <p:blipFill>
          <a:blip r:embed="rId2"/>
          <a:stretch>
            <a:fillRect/>
          </a:stretch>
        </p:blipFill>
        <p:spPr>
          <a:xfrm>
            <a:off x="400178" y="165119"/>
            <a:ext cx="5997460" cy="2552921"/>
          </a:xfrm>
          <a:prstGeom prst="rect">
            <a:avLst/>
          </a:prstGeom>
        </p:spPr>
      </p:pic>
      <p:pic>
        <p:nvPicPr>
          <p:cNvPr id="5" name="図 4">
            <a:extLst>
              <a:ext uri="{FF2B5EF4-FFF2-40B4-BE49-F238E27FC236}">
                <a16:creationId xmlns:a16="http://schemas.microsoft.com/office/drawing/2014/main" id="{E37AE089-F6E2-4F0D-A91C-C69431602826}"/>
              </a:ext>
            </a:extLst>
          </p:cNvPr>
          <p:cNvPicPr>
            <a:picLocks noChangeAspect="1"/>
          </p:cNvPicPr>
          <p:nvPr/>
        </p:nvPicPr>
        <p:blipFill>
          <a:blip r:embed="rId3"/>
          <a:stretch>
            <a:fillRect/>
          </a:stretch>
        </p:blipFill>
        <p:spPr>
          <a:xfrm>
            <a:off x="400178" y="2883092"/>
            <a:ext cx="5177871" cy="3809789"/>
          </a:xfrm>
          <a:prstGeom prst="rect">
            <a:avLst/>
          </a:prstGeom>
        </p:spPr>
      </p:pic>
      <p:sp>
        <p:nvSpPr>
          <p:cNvPr id="6" name="四角形: 角を丸くする 5">
            <a:extLst>
              <a:ext uri="{FF2B5EF4-FFF2-40B4-BE49-F238E27FC236}">
                <a16:creationId xmlns:a16="http://schemas.microsoft.com/office/drawing/2014/main" id="{AC6A0301-DCCF-4D08-9E92-1A25721E4033}"/>
              </a:ext>
            </a:extLst>
          </p:cNvPr>
          <p:cNvSpPr/>
          <p:nvPr/>
        </p:nvSpPr>
        <p:spPr>
          <a:xfrm>
            <a:off x="4527612" y="754602"/>
            <a:ext cx="1568388" cy="54153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F0ED0632-6C9C-41C0-B4BC-67D06AE7BC1B}"/>
              </a:ext>
            </a:extLst>
          </p:cNvPr>
          <p:cNvSpPr/>
          <p:nvPr/>
        </p:nvSpPr>
        <p:spPr>
          <a:xfrm>
            <a:off x="2959223" y="3542190"/>
            <a:ext cx="2083293" cy="44388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C4DD5B2E-D963-49EE-B951-2E9FB1A7DC2F}"/>
              </a:ext>
            </a:extLst>
          </p:cNvPr>
          <p:cNvSpPr/>
          <p:nvPr/>
        </p:nvSpPr>
        <p:spPr>
          <a:xfrm>
            <a:off x="2810762" y="6248997"/>
            <a:ext cx="1176292" cy="44388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角を丸めた四角形 8">
            <a:extLst>
              <a:ext uri="{FF2B5EF4-FFF2-40B4-BE49-F238E27FC236}">
                <a16:creationId xmlns:a16="http://schemas.microsoft.com/office/drawing/2014/main" id="{965304BE-2490-4521-AF82-F2CA051E753E}"/>
              </a:ext>
            </a:extLst>
          </p:cNvPr>
          <p:cNvSpPr/>
          <p:nvPr/>
        </p:nvSpPr>
        <p:spPr>
          <a:xfrm>
            <a:off x="6498453" y="3315810"/>
            <a:ext cx="2672179" cy="803429"/>
          </a:xfrm>
          <a:prstGeom prst="wedgeRoundRectCallout">
            <a:avLst>
              <a:gd name="adj1" fmla="val -129645"/>
              <a:gd name="adj2" fmla="val 149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プロジェクト名</a:t>
            </a:r>
            <a:endParaRPr kumimoji="1" lang="en-US" altLang="ja-JP" dirty="0"/>
          </a:p>
          <a:p>
            <a:pPr algn="ctr"/>
            <a:r>
              <a:rPr kumimoji="1" lang="ja-JP" altLang="en-US" dirty="0"/>
              <a:t>日本語だめ！</a:t>
            </a:r>
          </a:p>
        </p:txBody>
      </p:sp>
      <p:sp>
        <p:nvSpPr>
          <p:cNvPr id="10" name="吹き出し: 角を丸めた四角形 9">
            <a:extLst>
              <a:ext uri="{FF2B5EF4-FFF2-40B4-BE49-F238E27FC236}">
                <a16:creationId xmlns:a16="http://schemas.microsoft.com/office/drawing/2014/main" id="{3A1EF26C-3858-48E9-A692-82F06729F54E}"/>
              </a:ext>
            </a:extLst>
          </p:cNvPr>
          <p:cNvSpPr/>
          <p:nvPr/>
        </p:nvSpPr>
        <p:spPr>
          <a:xfrm>
            <a:off x="6721874" y="5172722"/>
            <a:ext cx="2672179" cy="803429"/>
          </a:xfrm>
          <a:prstGeom prst="wedgeRoundRectCallout">
            <a:avLst>
              <a:gd name="adj1" fmla="val -129645"/>
              <a:gd name="adj2" fmla="val 149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誰にでも公開したい人はパブリックで。</a:t>
            </a:r>
          </a:p>
        </p:txBody>
      </p:sp>
    </p:spTree>
    <p:extLst>
      <p:ext uri="{BB962C8B-B14F-4D97-AF65-F5344CB8AC3E}">
        <p14:creationId xmlns:p14="http://schemas.microsoft.com/office/powerpoint/2010/main" val="296204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F839226-3DD0-41E6-9F13-007A1D77B43B}"/>
              </a:ext>
            </a:extLst>
          </p:cNvPr>
          <p:cNvPicPr>
            <a:picLocks noChangeAspect="1"/>
          </p:cNvPicPr>
          <p:nvPr/>
        </p:nvPicPr>
        <p:blipFill>
          <a:blip r:embed="rId2"/>
          <a:stretch>
            <a:fillRect/>
          </a:stretch>
        </p:blipFill>
        <p:spPr>
          <a:xfrm>
            <a:off x="294795" y="155771"/>
            <a:ext cx="3825572" cy="1592718"/>
          </a:xfrm>
          <a:prstGeom prst="rect">
            <a:avLst/>
          </a:prstGeom>
        </p:spPr>
      </p:pic>
      <p:pic>
        <p:nvPicPr>
          <p:cNvPr id="6" name="図 5">
            <a:extLst>
              <a:ext uri="{FF2B5EF4-FFF2-40B4-BE49-F238E27FC236}">
                <a16:creationId xmlns:a16="http://schemas.microsoft.com/office/drawing/2014/main" id="{CC849139-0825-4560-9D69-7715AFB354B8}"/>
              </a:ext>
            </a:extLst>
          </p:cNvPr>
          <p:cNvPicPr>
            <a:picLocks noChangeAspect="1"/>
          </p:cNvPicPr>
          <p:nvPr/>
        </p:nvPicPr>
        <p:blipFill>
          <a:blip r:embed="rId3"/>
          <a:stretch>
            <a:fillRect/>
          </a:stretch>
        </p:blipFill>
        <p:spPr>
          <a:xfrm>
            <a:off x="294795" y="2127399"/>
            <a:ext cx="4221846" cy="3970364"/>
          </a:xfrm>
          <a:prstGeom prst="rect">
            <a:avLst/>
          </a:prstGeom>
        </p:spPr>
      </p:pic>
      <p:sp>
        <p:nvSpPr>
          <p:cNvPr id="7" name="吹き出し: 角を丸めた四角形 6">
            <a:extLst>
              <a:ext uri="{FF2B5EF4-FFF2-40B4-BE49-F238E27FC236}">
                <a16:creationId xmlns:a16="http://schemas.microsoft.com/office/drawing/2014/main" id="{69DAC4CC-C256-40B6-9E70-4BBA6003AC5D}"/>
              </a:ext>
            </a:extLst>
          </p:cNvPr>
          <p:cNvSpPr/>
          <p:nvPr/>
        </p:nvSpPr>
        <p:spPr>
          <a:xfrm>
            <a:off x="5511553" y="2366367"/>
            <a:ext cx="4786543" cy="536615"/>
          </a:xfrm>
          <a:prstGeom prst="wedgeRoundRectCallout">
            <a:avLst>
              <a:gd name="adj1" fmla="val -111545"/>
              <a:gd name="adj2" fmla="val -2261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クローンしたリポジトリを一旦削除しちゃってから、、</a:t>
            </a:r>
            <a:endParaRPr kumimoji="1" lang="ja-JP" altLang="en-US" dirty="0"/>
          </a:p>
        </p:txBody>
      </p:sp>
      <p:sp>
        <p:nvSpPr>
          <p:cNvPr id="8" name="吹き出し: 角を丸めた四角形 7">
            <a:extLst>
              <a:ext uri="{FF2B5EF4-FFF2-40B4-BE49-F238E27FC236}">
                <a16:creationId xmlns:a16="http://schemas.microsoft.com/office/drawing/2014/main" id="{8832D2FD-06F0-49AB-88A4-A46CB7EC4687}"/>
              </a:ext>
            </a:extLst>
          </p:cNvPr>
          <p:cNvSpPr/>
          <p:nvPr/>
        </p:nvSpPr>
        <p:spPr>
          <a:xfrm>
            <a:off x="5841507" y="5466154"/>
            <a:ext cx="4786543" cy="536615"/>
          </a:xfrm>
          <a:prstGeom prst="wedgeRoundRectCallout">
            <a:avLst>
              <a:gd name="adj1" fmla="val -94667"/>
              <a:gd name="adj2" fmla="val 369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再度、</a:t>
            </a:r>
            <a:r>
              <a:rPr lang="en-US" altLang="ja-JP" dirty="0"/>
              <a:t>Git</a:t>
            </a:r>
            <a:r>
              <a:rPr lang="ja-JP" altLang="en-US" dirty="0"/>
              <a:t>クローンしてみると</a:t>
            </a:r>
            <a:r>
              <a:rPr lang="en-US" altLang="ja-JP" dirty="0"/>
              <a:t>…</a:t>
            </a:r>
            <a:endParaRPr kumimoji="1" lang="ja-JP" altLang="en-US" dirty="0"/>
          </a:p>
        </p:txBody>
      </p:sp>
      <p:sp>
        <p:nvSpPr>
          <p:cNvPr id="10" name="四角形: 角を丸くする 9">
            <a:extLst>
              <a:ext uri="{FF2B5EF4-FFF2-40B4-BE49-F238E27FC236}">
                <a16:creationId xmlns:a16="http://schemas.microsoft.com/office/drawing/2014/main" id="{D7E49F24-8C6B-4C97-AAB2-697969CCA2F6}"/>
              </a:ext>
            </a:extLst>
          </p:cNvPr>
          <p:cNvSpPr/>
          <p:nvPr/>
        </p:nvSpPr>
        <p:spPr>
          <a:xfrm>
            <a:off x="2506463" y="5734461"/>
            <a:ext cx="1106749" cy="43352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3067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942DA8A-2DA6-4133-B08F-00FD2136B29E}"/>
              </a:ext>
            </a:extLst>
          </p:cNvPr>
          <p:cNvPicPr>
            <a:picLocks noChangeAspect="1"/>
          </p:cNvPicPr>
          <p:nvPr/>
        </p:nvPicPr>
        <p:blipFill>
          <a:blip r:embed="rId2"/>
          <a:stretch>
            <a:fillRect/>
          </a:stretch>
        </p:blipFill>
        <p:spPr>
          <a:xfrm>
            <a:off x="177970" y="110125"/>
            <a:ext cx="4023709" cy="1577477"/>
          </a:xfrm>
          <a:prstGeom prst="rect">
            <a:avLst/>
          </a:prstGeom>
        </p:spPr>
      </p:pic>
      <p:sp>
        <p:nvSpPr>
          <p:cNvPr id="7" name="吹き出し: 角を丸めた四角形 6">
            <a:extLst>
              <a:ext uri="{FF2B5EF4-FFF2-40B4-BE49-F238E27FC236}">
                <a16:creationId xmlns:a16="http://schemas.microsoft.com/office/drawing/2014/main" id="{69DAC4CC-C256-40B6-9E70-4BBA6003AC5D}"/>
              </a:ext>
            </a:extLst>
          </p:cNvPr>
          <p:cNvSpPr/>
          <p:nvPr/>
        </p:nvSpPr>
        <p:spPr>
          <a:xfrm>
            <a:off x="5049914" y="1363191"/>
            <a:ext cx="3472649" cy="536615"/>
          </a:xfrm>
          <a:prstGeom prst="wedgeRoundRectCallout">
            <a:avLst>
              <a:gd name="adj1" fmla="val -123305"/>
              <a:gd name="adj2" fmla="val -507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復活！</a:t>
            </a:r>
            <a:endParaRPr kumimoji="1" lang="ja-JP" altLang="en-US" dirty="0"/>
          </a:p>
        </p:txBody>
      </p:sp>
    </p:spTree>
    <p:extLst>
      <p:ext uri="{BB962C8B-B14F-4D97-AF65-F5344CB8AC3E}">
        <p14:creationId xmlns:p14="http://schemas.microsoft.com/office/powerpoint/2010/main" val="354912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AF63482-D07F-4647-840C-E7C3EB4E2D1E}"/>
              </a:ext>
            </a:extLst>
          </p:cNvPr>
          <p:cNvPicPr>
            <a:picLocks noChangeAspect="1"/>
          </p:cNvPicPr>
          <p:nvPr/>
        </p:nvPicPr>
        <p:blipFill>
          <a:blip r:embed="rId2"/>
          <a:stretch>
            <a:fillRect/>
          </a:stretch>
        </p:blipFill>
        <p:spPr>
          <a:xfrm>
            <a:off x="217330" y="269059"/>
            <a:ext cx="5685013" cy="2751058"/>
          </a:xfrm>
          <a:prstGeom prst="rect">
            <a:avLst/>
          </a:prstGeom>
        </p:spPr>
      </p:pic>
      <p:sp>
        <p:nvSpPr>
          <p:cNvPr id="5" name="吹き出し: 角を丸めた四角形 4">
            <a:extLst>
              <a:ext uri="{FF2B5EF4-FFF2-40B4-BE49-F238E27FC236}">
                <a16:creationId xmlns:a16="http://schemas.microsoft.com/office/drawing/2014/main" id="{F0E88409-B26B-4DAE-83AC-D44F1A4F4135}"/>
              </a:ext>
            </a:extLst>
          </p:cNvPr>
          <p:cNvSpPr/>
          <p:nvPr/>
        </p:nvSpPr>
        <p:spPr>
          <a:xfrm>
            <a:off x="6374860" y="1372521"/>
            <a:ext cx="3472649" cy="1809217"/>
          </a:xfrm>
          <a:prstGeom prst="wedgeRoundRectCallout">
            <a:avLst>
              <a:gd name="adj1" fmla="val -99123"/>
              <a:gd name="adj2" fmla="val 76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リポジトリに</a:t>
            </a:r>
            <a:r>
              <a:rPr lang="en-US" altLang="ja-JP" dirty="0"/>
              <a:t>push</a:t>
            </a:r>
            <a:r>
              <a:rPr lang="ja-JP" altLang="en-US" dirty="0"/>
              <a:t>済みの</a:t>
            </a:r>
            <a:endParaRPr lang="en-US" altLang="ja-JP" dirty="0"/>
          </a:p>
          <a:p>
            <a:pPr algn="ctr"/>
            <a:r>
              <a:rPr lang="ja-JP" altLang="en-US" dirty="0"/>
              <a:t>ファイルの内容を変更すると、</a:t>
            </a:r>
            <a:endParaRPr lang="en-US" altLang="ja-JP" dirty="0"/>
          </a:p>
          <a:p>
            <a:pPr algn="ctr"/>
            <a:r>
              <a:rPr kumimoji="1" lang="ja-JP" altLang="en-US" dirty="0"/>
              <a:t>ファイルに赤丸の！がつく</a:t>
            </a:r>
            <a:endParaRPr kumimoji="1" lang="en-US" altLang="ja-JP" dirty="0"/>
          </a:p>
          <a:p>
            <a:pPr algn="ctr"/>
            <a:r>
              <a:rPr lang="ja-JP" altLang="en-US" dirty="0"/>
              <a:t>↓</a:t>
            </a:r>
            <a:endParaRPr lang="en-US" altLang="ja-JP" dirty="0"/>
          </a:p>
          <a:p>
            <a:pPr algn="ctr"/>
            <a:r>
              <a:rPr kumimoji="1" lang="ja-JP" altLang="en-US" dirty="0"/>
              <a:t>ファイルが変更されているよというサイン</a:t>
            </a:r>
          </a:p>
        </p:txBody>
      </p:sp>
      <p:pic>
        <p:nvPicPr>
          <p:cNvPr id="6" name="図 5">
            <a:extLst>
              <a:ext uri="{FF2B5EF4-FFF2-40B4-BE49-F238E27FC236}">
                <a16:creationId xmlns:a16="http://schemas.microsoft.com/office/drawing/2014/main" id="{7AB2A6D1-9DAB-4101-875C-1533FD01B31C}"/>
              </a:ext>
            </a:extLst>
          </p:cNvPr>
          <p:cNvPicPr>
            <a:picLocks noChangeAspect="1"/>
          </p:cNvPicPr>
          <p:nvPr/>
        </p:nvPicPr>
        <p:blipFill>
          <a:blip r:embed="rId3"/>
          <a:stretch>
            <a:fillRect/>
          </a:stretch>
        </p:blipFill>
        <p:spPr>
          <a:xfrm>
            <a:off x="283626" y="3343101"/>
            <a:ext cx="5951736" cy="3101609"/>
          </a:xfrm>
          <a:prstGeom prst="rect">
            <a:avLst/>
          </a:prstGeom>
        </p:spPr>
      </p:pic>
      <p:sp>
        <p:nvSpPr>
          <p:cNvPr id="7" name="吹き出し: 角を丸めた四角形 6">
            <a:extLst>
              <a:ext uri="{FF2B5EF4-FFF2-40B4-BE49-F238E27FC236}">
                <a16:creationId xmlns:a16="http://schemas.microsoft.com/office/drawing/2014/main" id="{0595C38C-536E-4D34-82A9-A3A19D24B41B}"/>
              </a:ext>
            </a:extLst>
          </p:cNvPr>
          <p:cNvSpPr/>
          <p:nvPr/>
        </p:nvSpPr>
        <p:spPr>
          <a:xfrm>
            <a:off x="7049774" y="3343101"/>
            <a:ext cx="3472649" cy="1208948"/>
          </a:xfrm>
          <a:prstGeom prst="wedgeRoundRectCallout">
            <a:avLst>
              <a:gd name="adj1" fmla="val -99123"/>
              <a:gd name="adj2" fmla="val 76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フォルダで右クリックして、</a:t>
            </a:r>
            <a:endParaRPr lang="en-US" altLang="ja-JP" dirty="0"/>
          </a:p>
          <a:p>
            <a:pPr algn="ctr"/>
            <a:r>
              <a:rPr kumimoji="1" lang="en-US" altLang="ja-JP" dirty="0" err="1"/>
              <a:t>Tort</a:t>
            </a:r>
            <a:r>
              <a:rPr lang="en-US" altLang="ja-JP" dirty="0" err="1"/>
              <a:t>oiseGit</a:t>
            </a:r>
            <a:r>
              <a:rPr lang="ja-JP" altLang="en-US" dirty="0"/>
              <a:t>→差分</a:t>
            </a:r>
            <a:endParaRPr lang="en-US" altLang="ja-JP" dirty="0"/>
          </a:p>
          <a:p>
            <a:pPr algn="ctr"/>
            <a:r>
              <a:rPr kumimoji="1" lang="ja-JP" altLang="en-US" dirty="0"/>
              <a:t>を実行してみると</a:t>
            </a:r>
          </a:p>
        </p:txBody>
      </p:sp>
      <p:sp>
        <p:nvSpPr>
          <p:cNvPr id="8" name="四角形: 角を丸くする 7">
            <a:extLst>
              <a:ext uri="{FF2B5EF4-FFF2-40B4-BE49-F238E27FC236}">
                <a16:creationId xmlns:a16="http://schemas.microsoft.com/office/drawing/2014/main" id="{EB7F0702-677D-417D-BB78-7B209F939AF3}"/>
              </a:ext>
            </a:extLst>
          </p:cNvPr>
          <p:cNvSpPr/>
          <p:nvPr/>
        </p:nvSpPr>
        <p:spPr>
          <a:xfrm>
            <a:off x="3669438" y="2190612"/>
            <a:ext cx="1106749" cy="43352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B1175AC8-895B-4D2C-BF77-0184ED57924A}"/>
              </a:ext>
            </a:extLst>
          </p:cNvPr>
          <p:cNvSpPr/>
          <p:nvPr/>
        </p:nvSpPr>
        <p:spPr>
          <a:xfrm>
            <a:off x="3645765" y="3730811"/>
            <a:ext cx="1106749" cy="43352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8375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B3195FF-CBA1-4A6C-B15C-85C20F588C51}"/>
              </a:ext>
            </a:extLst>
          </p:cNvPr>
          <p:cNvPicPr>
            <a:picLocks noChangeAspect="1"/>
          </p:cNvPicPr>
          <p:nvPr/>
        </p:nvPicPr>
        <p:blipFill>
          <a:blip r:embed="rId2"/>
          <a:stretch>
            <a:fillRect/>
          </a:stretch>
        </p:blipFill>
        <p:spPr>
          <a:xfrm>
            <a:off x="0" y="1"/>
            <a:ext cx="6483639" cy="3592286"/>
          </a:xfrm>
          <a:prstGeom prst="rect">
            <a:avLst/>
          </a:prstGeom>
        </p:spPr>
      </p:pic>
      <p:sp>
        <p:nvSpPr>
          <p:cNvPr id="5" name="吹き出し: 角を丸めた四角形 4">
            <a:extLst>
              <a:ext uri="{FF2B5EF4-FFF2-40B4-BE49-F238E27FC236}">
                <a16:creationId xmlns:a16="http://schemas.microsoft.com/office/drawing/2014/main" id="{F0E88409-B26B-4DAE-83AC-D44F1A4F4135}"/>
              </a:ext>
            </a:extLst>
          </p:cNvPr>
          <p:cNvSpPr/>
          <p:nvPr/>
        </p:nvSpPr>
        <p:spPr>
          <a:xfrm>
            <a:off x="6682770" y="347064"/>
            <a:ext cx="3472649" cy="2060234"/>
          </a:xfrm>
          <a:prstGeom prst="wedgeRoundRectCallout">
            <a:avLst>
              <a:gd name="adj1" fmla="val -148562"/>
              <a:gd name="adj2" fmla="val -35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プッシュされていないファイルで、</a:t>
            </a:r>
            <a:endParaRPr kumimoji="1" lang="en-US" altLang="ja-JP" dirty="0"/>
          </a:p>
          <a:p>
            <a:pPr algn="ctr"/>
            <a:r>
              <a:rPr kumimoji="1" lang="ja-JP" altLang="en-US" dirty="0"/>
              <a:t>何かしら変更されている状態のファイル一覧が表示される</a:t>
            </a:r>
            <a:endParaRPr kumimoji="1" lang="en-US" altLang="ja-JP" dirty="0"/>
          </a:p>
          <a:p>
            <a:pPr algn="ctr"/>
            <a:endParaRPr lang="en-US" altLang="ja-JP" dirty="0"/>
          </a:p>
          <a:p>
            <a:pPr algn="ctr"/>
            <a:r>
              <a:rPr kumimoji="1" lang="ja-JP" altLang="en-US" dirty="0"/>
              <a:t>ファイルをダブルクリックすると</a:t>
            </a:r>
            <a:r>
              <a:rPr kumimoji="1" lang="en-US" altLang="ja-JP" dirty="0"/>
              <a:t>…</a:t>
            </a:r>
            <a:endParaRPr kumimoji="1" lang="ja-JP" altLang="en-US" dirty="0"/>
          </a:p>
        </p:txBody>
      </p:sp>
      <p:pic>
        <p:nvPicPr>
          <p:cNvPr id="9" name="図 8">
            <a:extLst>
              <a:ext uri="{FF2B5EF4-FFF2-40B4-BE49-F238E27FC236}">
                <a16:creationId xmlns:a16="http://schemas.microsoft.com/office/drawing/2014/main" id="{BD8866AE-C467-4B0A-B28B-D294E03FD0F1}"/>
              </a:ext>
            </a:extLst>
          </p:cNvPr>
          <p:cNvPicPr>
            <a:picLocks noChangeAspect="1"/>
          </p:cNvPicPr>
          <p:nvPr/>
        </p:nvPicPr>
        <p:blipFill>
          <a:blip r:embed="rId3"/>
          <a:stretch>
            <a:fillRect/>
          </a:stretch>
        </p:blipFill>
        <p:spPr>
          <a:xfrm>
            <a:off x="151935" y="3801421"/>
            <a:ext cx="4737306" cy="2929251"/>
          </a:xfrm>
          <a:prstGeom prst="rect">
            <a:avLst/>
          </a:prstGeom>
        </p:spPr>
      </p:pic>
      <p:sp>
        <p:nvSpPr>
          <p:cNvPr id="8" name="吹き出し: 角を丸めた四角形 7">
            <a:extLst>
              <a:ext uri="{FF2B5EF4-FFF2-40B4-BE49-F238E27FC236}">
                <a16:creationId xmlns:a16="http://schemas.microsoft.com/office/drawing/2014/main" id="{E4E3EB04-37F0-44F5-A601-56D1477EAF4F}"/>
              </a:ext>
            </a:extLst>
          </p:cNvPr>
          <p:cNvSpPr/>
          <p:nvPr/>
        </p:nvSpPr>
        <p:spPr>
          <a:xfrm>
            <a:off x="6953955" y="4241040"/>
            <a:ext cx="3472649" cy="1444414"/>
          </a:xfrm>
          <a:prstGeom prst="wedgeRoundRectCallout">
            <a:avLst>
              <a:gd name="adj1" fmla="val -116588"/>
              <a:gd name="adj2" fmla="val -1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変更されている差分が表示される</a:t>
            </a:r>
            <a:endParaRPr kumimoji="1" lang="en-US" altLang="ja-JP" dirty="0"/>
          </a:p>
          <a:p>
            <a:pPr algn="ctr"/>
            <a:r>
              <a:rPr lang="ja-JP" altLang="en-US" dirty="0"/>
              <a:t>変更されている箇所は</a:t>
            </a:r>
            <a:r>
              <a:rPr lang="ja-JP" altLang="en-US" dirty="0">
                <a:solidFill>
                  <a:srgbClr val="FFFF00"/>
                </a:solidFill>
              </a:rPr>
              <a:t>黄色</a:t>
            </a:r>
            <a:endParaRPr lang="en-US" altLang="ja-JP" dirty="0">
              <a:solidFill>
                <a:srgbClr val="FFFF00"/>
              </a:solidFill>
            </a:endParaRPr>
          </a:p>
          <a:p>
            <a:pPr algn="ctr"/>
            <a:r>
              <a:rPr kumimoji="1" lang="ja-JP" altLang="en-US" dirty="0"/>
              <a:t>変更されていない箇所は白</a:t>
            </a:r>
          </a:p>
        </p:txBody>
      </p:sp>
      <p:sp>
        <p:nvSpPr>
          <p:cNvPr id="10" name="四角形: 角を丸くする 9">
            <a:extLst>
              <a:ext uri="{FF2B5EF4-FFF2-40B4-BE49-F238E27FC236}">
                <a16:creationId xmlns:a16="http://schemas.microsoft.com/office/drawing/2014/main" id="{4A9DC566-E01C-48BF-9A3E-22E764893583}"/>
              </a:ext>
            </a:extLst>
          </p:cNvPr>
          <p:cNvSpPr/>
          <p:nvPr/>
        </p:nvSpPr>
        <p:spPr>
          <a:xfrm>
            <a:off x="1" y="4625266"/>
            <a:ext cx="5051394" cy="84860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36142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9179BD3-84FE-49BC-B340-F1C630EB17C0}"/>
              </a:ext>
            </a:extLst>
          </p:cNvPr>
          <p:cNvPicPr>
            <a:picLocks noChangeAspect="1"/>
          </p:cNvPicPr>
          <p:nvPr/>
        </p:nvPicPr>
        <p:blipFill>
          <a:blip r:embed="rId2"/>
          <a:stretch>
            <a:fillRect/>
          </a:stretch>
        </p:blipFill>
        <p:spPr>
          <a:xfrm>
            <a:off x="80552" y="163076"/>
            <a:ext cx="4890943" cy="4911551"/>
          </a:xfrm>
          <a:prstGeom prst="rect">
            <a:avLst/>
          </a:prstGeom>
        </p:spPr>
      </p:pic>
      <p:sp>
        <p:nvSpPr>
          <p:cNvPr id="5" name="吹き出し: 角を丸めた四角形 4">
            <a:extLst>
              <a:ext uri="{FF2B5EF4-FFF2-40B4-BE49-F238E27FC236}">
                <a16:creationId xmlns:a16="http://schemas.microsoft.com/office/drawing/2014/main" id="{E61C13C0-49E1-4C0C-8571-3C8A3F4477DF}"/>
              </a:ext>
            </a:extLst>
          </p:cNvPr>
          <p:cNvSpPr/>
          <p:nvPr/>
        </p:nvSpPr>
        <p:spPr>
          <a:xfrm>
            <a:off x="5258321" y="2973886"/>
            <a:ext cx="3472649" cy="910228"/>
          </a:xfrm>
          <a:prstGeom prst="wedgeRoundRectCallout">
            <a:avLst>
              <a:gd name="adj1" fmla="val -116588"/>
              <a:gd name="adj2" fmla="val -1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ファイルを更新した場合は、</a:t>
            </a:r>
            <a:endParaRPr kumimoji="1" lang="en-US" altLang="ja-JP" dirty="0"/>
          </a:p>
          <a:p>
            <a:pPr algn="ctr"/>
            <a:r>
              <a:rPr lang="ja-JP" altLang="en-US" dirty="0"/>
              <a:t>コミットの際にデフォルトでチェックが入っている</a:t>
            </a:r>
            <a:endParaRPr kumimoji="1" lang="ja-JP" altLang="en-US" dirty="0"/>
          </a:p>
        </p:txBody>
      </p:sp>
    </p:spTree>
    <p:extLst>
      <p:ext uri="{BB962C8B-B14F-4D97-AF65-F5344CB8AC3E}">
        <p14:creationId xmlns:p14="http://schemas.microsoft.com/office/powerpoint/2010/main" val="4079954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66E6E93-882D-4AC5-8D22-8977D95615D6}"/>
              </a:ext>
            </a:extLst>
          </p:cNvPr>
          <p:cNvPicPr>
            <a:picLocks noChangeAspect="1"/>
          </p:cNvPicPr>
          <p:nvPr/>
        </p:nvPicPr>
        <p:blipFill>
          <a:blip r:embed="rId2"/>
          <a:stretch>
            <a:fillRect/>
          </a:stretch>
        </p:blipFill>
        <p:spPr>
          <a:xfrm>
            <a:off x="276017" y="195482"/>
            <a:ext cx="5623201" cy="5042343"/>
          </a:xfrm>
          <a:prstGeom prst="rect">
            <a:avLst/>
          </a:prstGeom>
        </p:spPr>
      </p:pic>
      <p:pic>
        <p:nvPicPr>
          <p:cNvPr id="5" name="図 4">
            <a:extLst>
              <a:ext uri="{FF2B5EF4-FFF2-40B4-BE49-F238E27FC236}">
                <a16:creationId xmlns:a16="http://schemas.microsoft.com/office/drawing/2014/main" id="{8CFE08E3-582C-4F97-ABF6-9F2469E34172}"/>
              </a:ext>
            </a:extLst>
          </p:cNvPr>
          <p:cNvPicPr>
            <a:picLocks noChangeAspect="1"/>
          </p:cNvPicPr>
          <p:nvPr/>
        </p:nvPicPr>
        <p:blipFill>
          <a:blip r:embed="rId3"/>
          <a:stretch>
            <a:fillRect/>
          </a:stretch>
        </p:blipFill>
        <p:spPr>
          <a:xfrm>
            <a:off x="6891453" y="1468407"/>
            <a:ext cx="4801016" cy="5022015"/>
          </a:xfrm>
          <a:prstGeom prst="rect">
            <a:avLst/>
          </a:prstGeom>
        </p:spPr>
      </p:pic>
      <p:sp>
        <p:nvSpPr>
          <p:cNvPr id="6" name="吹き出し: 角を丸めた四角形 5">
            <a:extLst>
              <a:ext uri="{FF2B5EF4-FFF2-40B4-BE49-F238E27FC236}">
                <a16:creationId xmlns:a16="http://schemas.microsoft.com/office/drawing/2014/main" id="{0B1610CC-2592-4ED1-A550-9FBA326715F9}"/>
              </a:ext>
            </a:extLst>
          </p:cNvPr>
          <p:cNvSpPr/>
          <p:nvPr/>
        </p:nvSpPr>
        <p:spPr>
          <a:xfrm>
            <a:off x="6581094" y="106398"/>
            <a:ext cx="3619349" cy="1163109"/>
          </a:xfrm>
          <a:prstGeom prst="wedgeRoundRectCallout">
            <a:avLst>
              <a:gd name="adj1" fmla="val -101380"/>
              <a:gd name="adj2" fmla="val 128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コミット＆プッシュ時にエラーが出た場合は</a:t>
            </a:r>
            <a:endParaRPr kumimoji="1" lang="en-US" altLang="ja-JP" dirty="0"/>
          </a:p>
          <a:p>
            <a:pPr algn="ctr"/>
            <a:r>
              <a:rPr lang="ja-JP" altLang="en-US" dirty="0"/>
              <a:t>サーバーに未送信の場合がある。</a:t>
            </a:r>
            <a:endParaRPr lang="en-US" altLang="ja-JP" dirty="0"/>
          </a:p>
          <a:p>
            <a:pPr algn="ctr"/>
            <a:r>
              <a:rPr kumimoji="1" lang="ja-JP" altLang="en-US" dirty="0"/>
              <a:t>プッシュを実行すれば</a:t>
            </a:r>
            <a:r>
              <a:rPr kumimoji="1" lang="en-US" altLang="ja-JP" dirty="0"/>
              <a:t>OK</a:t>
            </a:r>
            <a:endParaRPr kumimoji="1" lang="ja-JP" altLang="en-US" dirty="0"/>
          </a:p>
        </p:txBody>
      </p:sp>
      <p:sp>
        <p:nvSpPr>
          <p:cNvPr id="7" name="吹き出し: 角を丸めた四角形 6">
            <a:extLst>
              <a:ext uri="{FF2B5EF4-FFF2-40B4-BE49-F238E27FC236}">
                <a16:creationId xmlns:a16="http://schemas.microsoft.com/office/drawing/2014/main" id="{0681E5A6-2330-4690-933F-68BB38A6302A}"/>
              </a:ext>
            </a:extLst>
          </p:cNvPr>
          <p:cNvSpPr/>
          <p:nvPr/>
        </p:nvSpPr>
        <p:spPr>
          <a:xfrm>
            <a:off x="3272104" y="5436725"/>
            <a:ext cx="3619349" cy="1163109"/>
          </a:xfrm>
          <a:prstGeom prst="wedgeRoundRectCallout">
            <a:avLst>
              <a:gd name="adj1" fmla="val 111281"/>
              <a:gd name="adj2" fmla="val 250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そのまま</a:t>
            </a:r>
            <a:r>
              <a:rPr kumimoji="1" lang="en-US" altLang="ja-JP" dirty="0"/>
              <a:t>OK</a:t>
            </a:r>
            <a:endParaRPr kumimoji="1" lang="ja-JP" altLang="en-US" dirty="0"/>
          </a:p>
        </p:txBody>
      </p:sp>
      <p:sp>
        <p:nvSpPr>
          <p:cNvPr id="8" name="四角形: 角を丸くする 7">
            <a:extLst>
              <a:ext uri="{FF2B5EF4-FFF2-40B4-BE49-F238E27FC236}">
                <a16:creationId xmlns:a16="http://schemas.microsoft.com/office/drawing/2014/main" id="{DFAA0188-6762-48BA-8B66-2F5273F3CAAF}"/>
              </a:ext>
            </a:extLst>
          </p:cNvPr>
          <p:cNvSpPr/>
          <p:nvPr/>
        </p:nvSpPr>
        <p:spPr>
          <a:xfrm>
            <a:off x="3802603" y="592632"/>
            <a:ext cx="1106749" cy="43352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7991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6FC7018-5709-4E70-93E5-5B619CBAD8A7}"/>
              </a:ext>
            </a:extLst>
          </p:cNvPr>
          <p:cNvPicPr>
            <a:picLocks noChangeAspect="1"/>
          </p:cNvPicPr>
          <p:nvPr/>
        </p:nvPicPr>
        <p:blipFill>
          <a:blip r:embed="rId2"/>
          <a:stretch>
            <a:fillRect/>
          </a:stretch>
        </p:blipFill>
        <p:spPr>
          <a:xfrm>
            <a:off x="342443" y="292745"/>
            <a:ext cx="8009314" cy="5029636"/>
          </a:xfrm>
          <a:prstGeom prst="rect">
            <a:avLst/>
          </a:prstGeom>
        </p:spPr>
      </p:pic>
      <p:sp>
        <p:nvSpPr>
          <p:cNvPr id="5" name="四角形: 角を丸くする 4">
            <a:extLst>
              <a:ext uri="{FF2B5EF4-FFF2-40B4-BE49-F238E27FC236}">
                <a16:creationId xmlns:a16="http://schemas.microsoft.com/office/drawing/2014/main" id="{3CB2008E-5B9E-4B43-A6C9-05302FC12C4E}"/>
              </a:ext>
            </a:extLst>
          </p:cNvPr>
          <p:cNvSpPr/>
          <p:nvPr/>
        </p:nvSpPr>
        <p:spPr>
          <a:xfrm>
            <a:off x="5933244" y="894472"/>
            <a:ext cx="1106749" cy="43352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角を丸めた四角形 5">
            <a:extLst>
              <a:ext uri="{FF2B5EF4-FFF2-40B4-BE49-F238E27FC236}">
                <a16:creationId xmlns:a16="http://schemas.microsoft.com/office/drawing/2014/main" id="{644D97B3-0605-46F4-AF43-36C818B97850}"/>
              </a:ext>
            </a:extLst>
          </p:cNvPr>
          <p:cNvSpPr/>
          <p:nvPr/>
        </p:nvSpPr>
        <p:spPr>
          <a:xfrm>
            <a:off x="8167457" y="1180596"/>
            <a:ext cx="3773010" cy="910228"/>
          </a:xfrm>
          <a:prstGeom prst="wedgeRoundRectCallout">
            <a:avLst>
              <a:gd name="adj1" fmla="val -92813"/>
              <a:gd name="adj2" fmla="val -547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TortoiseGit</a:t>
            </a:r>
            <a:r>
              <a:rPr kumimoji="1" lang="ja-JP" altLang="en-US" dirty="0"/>
              <a:t>→ログを表示</a:t>
            </a:r>
            <a:endParaRPr kumimoji="1" lang="en-US" altLang="ja-JP" dirty="0"/>
          </a:p>
          <a:p>
            <a:pPr algn="ctr"/>
            <a:r>
              <a:rPr lang="ja-JP" altLang="en-US" dirty="0"/>
              <a:t>で過去のコミットログを見れるよ</a:t>
            </a:r>
            <a:endParaRPr kumimoji="1" lang="ja-JP" altLang="en-US" dirty="0"/>
          </a:p>
        </p:txBody>
      </p:sp>
    </p:spTree>
    <p:extLst>
      <p:ext uri="{BB962C8B-B14F-4D97-AF65-F5344CB8AC3E}">
        <p14:creationId xmlns:p14="http://schemas.microsoft.com/office/powerpoint/2010/main" val="278500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08852B2-51BB-483C-9C24-97C8D23E2135}"/>
              </a:ext>
            </a:extLst>
          </p:cNvPr>
          <p:cNvPicPr>
            <a:picLocks noChangeAspect="1"/>
          </p:cNvPicPr>
          <p:nvPr/>
        </p:nvPicPr>
        <p:blipFill>
          <a:blip r:embed="rId2"/>
          <a:stretch>
            <a:fillRect/>
          </a:stretch>
        </p:blipFill>
        <p:spPr>
          <a:xfrm>
            <a:off x="125489" y="76498"/>
            <a:ext cx="6401355" cy="5906012"/>
          </a:xfrm>
          <a:prstGeom prst="rect">
            <a:avLst/>
          </a:prstGeom>
        </p:spPr>
      </p:pic>
      <p:sp>
        <p:nvSpPr>
          <p:cNvPr id="5" name="四角形: 角を丸くする 4">
            <a:extLst>
              <a:ext uri="{FF2B5EF4-FFF2-40B4-BE49-F238E27FC236}">
                <a16:creationId xmlns:a16="http://schemas.microsoft.com/office/drawing/2014/main" id="{55B40CA7-153A-4908-AA25-9EF913104D10}"/>
              </a:ext>
            </a:extLst>
          </p:cNvPr>
          <p:cNvSpPr/>
          <p:nvPr/>
        </p:nvSpPr>
        <p:spPr>
          <a:xfrm>
            <a:off x="46747" y="1036515"/>
            <a:ext cx="5919047" cy="65024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角を丸めた四角形 5">
            <a:extLst>
              <a:ext uri="{FF2B5EF4-FFF2-40B4-BE49-F238E27FC236}">
                <a16:creationId xmlns:a16="http://schemas.microsoft.com/office/drawing/2014/main" id="{3103003C-8F35-4A6A-9F3C-8AE481234F33}"/>
              </a:ext>
            </a:extLst>
          </p:cNvPr>
          <p:cNvSpPr/>
          <p:nvPr/>
        </p:nvSpPr>
        <p:spPr>
          <a:xfrm>
            <a:off x="8167457" y="1180596"/>
            <a:ext cx="3773010" cy="910228"/>
          </a:xfrm>
          <a:prstGeom prst="wedgeRoundRectCallout">
            <a:avLst>
              <a:gd name="adj1" fmla="val -120342"/>
              <a:gd name="adj2" fmla="val -352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一行毎にコミット履歴が表示</a:t>
            </a:r>
          </a:p>
        </p:txBody>
      </p:sp>
      <p:sp>
        <p:nvSpPr>
          <p:cNvPr id="7" name="吹き出し: 角を丸めた四角形 6">
            <a:extLst>
              <a:ext uri="{FF2B5EF4-FFF2-40B4-BE49-F238E27FC236}">
                <a16:creationId xmlns:a16="http://schemas.microsoft.com/office/drawing/2014/main" id="{A06C12DB-3298-43C2-9BB7-E31793B8A085}"/>
              </a:ext>
            </a:extLst>
          </p:cNvPr>
          <p:cNvSpPr/>
          <p:nvPr/>
        </p:nvSpPr>
        <p:spPr>
          <a:xfrm>
            <a:off x="7599285" y="2327296"/>
            <a:ext cx="3934289" cy="910228"/>
          </a:xfrm>
          <a:prstGeom prst="wedgeRoundRectCallout">
            <a:avLst>
              <a:gd name="adj1" fmla="val -120342"/>
              <a:gd name="adj2" fmla="val -352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コミットした時のメッセージが表示</a:t>
            </a:r>
          </a:p>
        </p:txBody>
      </p:sp>
      <p:sp>
        <p:nvSpPr>
          <p:cNvPr id="8" name="吹き出し: 角を丸めた四角形 7">
            <a:extLst>
              <a:ext uri="{FF2B5EF4-FFF2-40B4-BE49-F238E27FC236}">
                <a16:creationId xmlns:a16="http://schemas.microsoft.com/office/drawing/2014/main" id="{81FA0FB4-D52E-419D-B4AD-34EF99545DED}"/>
              </a:ext>
            </a:extLst>
          </p:cNvPr>
          <p:cNvSpPr/>
          <p:nvPr/>
        </p:nvSpPr>
        <p:spPr>
          <a:xfrm>
            <a:off x="7387700" y="3873490"/>
            <a:ext cx="3934289" cy="910228"/>
          </a:xfrm>
          <a:prstGeom prst="wedgeRoundRectCallout">
            <a:avLst>
              <a:gd name="adj1" fmla="val -120342"/>
              <a:gd name="adj2" fmla="val -352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コミットした時のファイル差分</a:t>
            </a:r>
            <a:endParaRPr kumimoji="1" lang="en-US" altLang="ja-JP" dirty="0"/>
          </a:p>
          <a:p>
            <a:pPr algn="ctr"/>
            <a:r>
              <a:rPr lang="ja-JP" altLang="en-US" dirty="0"/>
              <a:t>ダブルクリックで差分表示できる</a:t>
            </a:r>
            <a:endParaRPr kumimoji="1" lang="ja-JP" altLang="en-US" dirty="0"/>
          </a:p>
        </p:txBody>
      </p:sp>
      <p:sp>
        <p:nvSpPr>
          <p:cNvPr id="9" name="吹き出し: 角を丸めた四角形 8">
            <a:extLst>
              <a:ext uri="{FF2B5EF4-FFF2-40B4-BE49-F238E27FC236}">
                <a16:creationId xmlns:a16="http://schemas.microsoft.com/office/drawing/2014/main" id="{C550B5C0-D9BE-42BF-94BE-AA4BB776A612}"/>
              </a:ext>
            </a:extLst>
          </p:cNvPr>
          <p:cNvSpPr/>
          <p:nvPr/>
        </p:nvSpPr>
        <p:spPr>
          <a:xfrm>
            <a:off x="7387700" y="5419684"/>
            <a:ext cx="3934289" cy="910228"/>
          </a:xfrm>
          <a:prstGeom prst="wedgeRoundRectCallout">
            <a:avLst>
              <a:gd name="adj1" fmla="val -79274"/>
              <a:gd name="adj2" fmla="val -50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OK</a:t>
            </a:r>
            <a:r>
              <a:rPr kumimoji="1" lang="ja-JP" altLang="en-US" dirty="0"/>
              <a:t>でウィンドウ閉じる</a:t>
            </a:r>
          </a:p>
        </p:txBody>
      </p:sp>
    </p:spTree>
    <p:extLst>
      <p:ext uri="{BB962C8B-B14F-4D97-AF65-F5344CB8AC3E}">
        <p14:creationId xmlns:p14="http://schemas.microsoft.com/office/powerpoint/2010/main" val="2714623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5F18689-1404-4AB1-81EB-E8473FD81431}"/>
              </a:ext>
            </a:extLst>
          </p:cNvPr>
          <p:cNvPicPr>
            <a:picLocks noChangeAspect="1"/>
          </p:cNvPicPr>
          <p:nvPr/>
        </p:nvPicPr>
        <p:blipFill>
          <a:blip r:embed="rId2"/>
          <a:stretch>
            <a:fillRect/>
          </a:stretch>
        </p:blipFill>
        <p:spPr>
          <a:xfrm>
            <a:off x="527539" y="151369"/>
            <a:ext cx="4656223" cy="5845047"/>
          </a:xfrm>
          <a:prstGeom prst="rect">
            <a:avLst/>
          </a:prstGeom>
        </p:spPr>
      </p:pic>
      <p:sp>
        <p:nvSpPr>
          <p:cNvPr id="5" name="四角形: 角を丸くする 4">
            <a:extLst>
              <a:ext uri="{FF2B5EF4-FFF2-40B4-BE49-F238E27FC236}">
                <a16:creationId xmlns:a16="http://schemas.microsoft.com/office/drawing/2014/main" id="{0DA97FA3-08EF-4C74-8C8F-F537CFE72E28}"/>
              </a:ext>
            </a:extLst>
          </p:cNvPr>
          <p:cNvSpPr/>
          <p:nvPr/>
        </p:nvSpPr>
        <p:spPr>
          <a:xfrm>
            <a:off x="641552" y="1151925"/>
            <a:ext cx="3042682" cy="34840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15BF1705-0427-445C-9E2C-55C9DE190571}"/>
              </a:ext>
            </a:extLst>
          </p:cNvPr>
          <p:cNvSpPr/>
          <p:nvPr/>
        </p:nvSpPr>
        <p:spPr>
          <a:xfrm>
            <a:off x="2141080" y="5531874"/>
            <a:ext cx="3042682" cy="34840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吹き出し: 角を丸めた四角形 6">
            <a:extLst>
              <a:ext uri="{FF2B5EF4-FFF2-40B4-BE49-F238E27FC236}">
                <a16:creationId xmlns:a16="http://schemas.microsoft.com/office/drawing/2014/main" id="{3D18BB57-2250-4FEC-9954-ACFBAF7A2EC0}"/>
              </a:ext>
            </a:extLst>
          </p:cNvPr>
          <p:cNvSpPr/>
          <p:nvPr/>
        </p:nvSpPr>
        <p:spPr>
          <a:xfrm>
            <a:off x="6096000" y="1180596"/>
            <a:ext cx="5844467" cy="910228"/>
          </a:xfrm>
          <a:prstGeom prst="wedgeRoundRectCallout">
            <a:avLst>
              <a:gd name="adj1" fmla="val -110595"/>
              <a:gd name="adj2" fmla="val -342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git</a:t>
            </a:r>
            <a:r>
              <a:rPr kumimoji="1" lang="ja-JP" altLang="en-US" dirty="0"/>
              <a:t>リポジトリにコミット＆プッシュ済みのファイルを、</a:t>
            </a:r>
          </a:p>
        </p:txBody>
      </p:sp>
      <p:sp>
        <p:nvSpPr>
          <p:cNvPr id="8" name="吹き出し: 角を丸めた四角形 7">
            <a:extLst>
              <a:ext uri="{FF2B5EF4-FFF2-40B4-BE49-F238E27FC236}">
                <a16:creationId xmlns:a16="http://schemas.microsoft.com/office/drawing/2014/main" id="{2AE176A9-629F-4CD9-B562-85A51263EC83}"/>
              </a:ext>
            </a:extLst>
          </p:cNvPr>
          <p:cNvSpPr/>
          <p:nvPr/>
        </p:nvSpPr>
        <p:spPr>
          <a:xfrm>
            <a:off x="6016101" y="3761645"/>
            <a:ext cx="5648360" cy="910228"/>
          </a:xfrm>
          <a:prstGeom prst="wedgeRoundRectCallout">
            <a:avLst>
              <a:gd name="adj1" fmla="val -93924"/>
              <a:gd name="adj2" fmla="val 1617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間違ってローカルでファイル削除しちゃった場合は、、、</a:t>
            </a:r>
          </a:p>
        </p:txBody>
      </p:sp>
    </p:spTree>
    <p:extLst>
      <p:ext uri="{BB962C8B-B14F-4D97-AF65-F5344CB8AC3E}">
        <p14:creationId xmlns:p14="http://schemas.microsoft.com/office/powerpoint/2010/main" val="1113529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7F475999-38BA-4423-BD09-7242162DC776}"/>
              </a:ext>
            </a:extLst>
          </p:cNvPr>
          <p:cNvPicPr>
            <a:picLocks noChangeAspect="1"/>
          </p:cNvPicPr>
          <p:nvPr/>
        </p:nvPicPr>
        <p:blipFill>
          <a:blip r:embed="rId2"/>
          <a:stretch>
            <a:fillRect/>
          </a:stretch>
        </p:blipFill>
        <p:spPr>
          <a:xfrm>
            <a:off x="73909" y="0"/>
            <a:ext cx="6203218" cy="4625741"/>
          </a:xfrm>
          <a:prstGeom prst="rect">
            <a:avLst/>
          </a:prstGeom>
        </p:spPr>
      </p:pic>
      <p:sp>
        <p:nvSpPr>
          <p:cNvPr id="8" name="四角形: 角を丸くする 7">
            <a:extLst>
              <a:ext uri="{FF2B5EF4-FFF2-40B4-BE49-F238E27FC236}">
                <a16:creationId xmlns:a16="http://schemas.microsoft.com/office/drawing/2014/main" id="{8561DA47-D3FE-4690-996F-3E8EFB520B58}"/>
              </a:ext>
            </a:extLst>
          </p:cNvPr>
          <p:cNvSpPr/>
          <p:nvPr/>
        </p:nvSpPr>
        <p:spPr>
          <a:xfrm>
            <a:off x="3676260" y="3960711"/>
            <a:ext cx="1614197" cy="34840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吹き出し: 角を丸めた四角形 10">
            <a:extLst>
              <a:ext uri="{FF2B5EF4-FFF2-40B4-BE49-F238E27FC236}">
                <a16:creationId xmlns:a16="http://schemas.microsoft.com/office/drawing/2014/main" id="{511B0DA1-363D-4123-B043-4E9CADA93AA0}"/>
              </a:ext>
            </a:extLst>
          </p:cNvPr>
          <p:cNvSpPr/>
          <p:nvPr/>
        </p:nvSpPr>
        <p:spPr>
          <a:xfrm>
            <a:off x="6096000" y="1214388"/>
            <a:ext cx="5648360" cy="910228"/>
          </a:xfrm>
          <a:prstGeom prst="wedgeRoundRectCallout">
            <a:avLst>
              <a:gd name="adj1" fmla="val -68650"/>
              <a:gd name="adj2" fmla="val 2735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右クリックして</a:t>
            </a:r>
            <a:endParaRPr kumimoji="1" lang="en-US" altLang="ja-JP" dirty="0"/>
          </a:p>
          <a:p>
            <a:pPr algn="ctr"/>
            <a:r>
              <a:rPr lang="en-US" altLang="ja-JP" dirty="0" err="1"/>
              <a:t>TortoiseGit</a:t>
            </a:r>
            <a:r>
              <a:rPr lang="ja-JP" altLang="en-US" dirty="0"/>
              <a:t>→変更の取り消し</a:t>
            </a:r>
            <a:endParaRPr lang="en-US" altLang="ja-JP" dirty="0"/>
          </a:p>
          <a:p>
            <a:pPr algn="ctr"/>
            <a:r>
              <a:rPr kumimoji="1" lang="ja-JP" altLang="en-US" dirty="0"/>
              <a:t>で、</a:t>
            </a:r>
            <a:endParaRPr kumimoji="1" lang="en-US" altLang="ja-JP" dirty="0"/>
          </a:p>
        </p:txBody>
      </p:sp>
      <p:sp>
        <p:nvSpPr>
          <p:cNvPr id="13" name="四角形: 角を丸くする 12">
            <a:extLst>
              <a:ext uri="{FF2B5EF4-FFF2-40B4-BE49-F238E27FC236}">
                <a16:creationId xmlns:a16="http://schemas.microsoft.com/office/drawing/2014/main" id="{C2B47EE5-20DD-4D61-A750-5894BEE4C09F}"/>
              </a:ext>
            </a:extLst>
          </p:cNvPr>
          <p:cNvSpPr/>
          <p:nvPr/>
        </p:nvSpPr>
        <p:spPr>
          <a:xfrm>
            <a:off x="7931020" y="2990602"/>
            <a:ext cx="3713584" cy="34840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09DDE67B-2C17-4560-A2AA-EB1E08512598}"/>
              </a:ext>
            </a:extLst>
          </p:cNvPr>
          <p:cNvPicPr>
            <a:picLocks noChangeAspect="1"/>
          </p:cNvPicPr>
          <p:nvPr/>
        </p:nvPicPr>
        <p:blipFill>
          <a:blip r:embed="rId3"/>
          <a:stretch>
            <a:fillRect/>
          </a:stretch>
        </p:blipFill>
        <p:spPr>
          <a:xfrm>
            <a:off x="4920859" y="5331566"/>
            <a:ext cx="3010161" cy="1417443"/>
          </a:xfrm>
          <a:prstGeom prst="rect">
            <a:avLst/>
          </a:prstGeom>
        </p:spPr>
      </p:pic>
      <p:pic>
        <p:nvPicPr>
          <p:cNvPr id="12" name="図 11">
            <a:extLst>
              <a:ext uri="{FF2B5EF4-FFF2-40B4-BE49-F238E27FC236}">
                <a16:creationId xmlns:a16="http://schemas.microsoft.com/office/drawing/2014/main" id="{28CD8C4A-BEFB-4D24-8F66-E4606345AF4B}"/>
              </a:ext>
            </a:extLst>
          </p:cNvPr>
          <p:cNvPicPr>
            <a:picLocks noChangeAspect="1"/>
          </p:cNvPicPr>
          <p:nvPr/>
        </p:nvPicPr>
        <p:blipFill>
          <a:blip r:embed="rId4"/>
          <a:stretch>
            <a:fillRect/>
          </a:stretch>
        </p:blipFill>
        <p:spPr>
          <a:xfrm>
            <a:off x="7931020" y="2519876"/>
            <a:ext cx="3889677" cy="3924973"/>
          </a:xfrm>
          <a:prstGeom prst="rect">
            <a:avLst/>
          </a:prstGeom>
        </p:spPr>
      </p:pic>
      <p:sp>
        <p:nvSpPr>
          <p:cNvPr id="14" name="吹き出し: 角を丸めた四角形 13">
            <a:extLst>
              <a:ext uri="{FF2B5EF4-FFF2-40B4-BE49-F238E27FC236}">
                <a16:creationId xmlns:a16="http://schemas.microsoft.com/office/drawing/2014/main" id="{1B0172BD-4D1C-416D-A86E-071113B1CCBC}"/>
              </a:ext>
            </a:extLst>
          </p:cNvPr>
          <p:cNvSpPr/>
          <p:nvPr/>
        </p:nvSpPr>
        <p:spPr>
          <a:xfrm>
            <a:off x="2049625" y="4929901"/>
            <a:ext cx="5648360" cy="910228"/>
          </a:xfrm>
          <a:prstGeom prst="wedgeRoundRectCallout">
            <a:avLst>
              <a:gd name="adj1" fmla="val 66972"/>
              <a:gd name="adj2" fmla="val -2369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行方不明状態のファイルをチェックして、</a:t>
            </a:r>
            <a:endParaRPr kumimoji="1" lang="en-US" altLang="ja-JP" dirty="0"/>
          </a:p>
          <a:p>
            <a:pPr algn="ctr"/>
            <a:r>
              <a:rPr lang="en-US" altLang="ja-JP" dirty="0"/>
              <a:t>OK</a:t>
            </a:r>
            <a:r>
              <a:rPr lang="ja-JP" altLang="en-US" dirty="0"/>
              <a:t>を押すと元に戻る</a:t>
            </a:r>
            <a:endParaRPr kumimoji="1" lang="en-US" altLang="ja-JP" dirty="0"/>
          </a:p>
        </p:txBody>
      </p:sp>
    </p:spTree>
    <p:extLst>
      <p:ext uri="{BB962C8B-B14F-4D97-AF65-F5344CB8AC3E}">
        <p14:creationId xmlns:p14="http://schemas.microsoft.com/office/powerpoint/2010/main" val="393300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344118F-DB9B-4E8B-80E2-B58FEDF36DA6}"/>
              </a:ext>
            </a:extLst>
          </p:cNvPr>
          <p:cNvPicPr>
            <a:picLocks noChangeAspect="1"/>
          </p:cNvPicPr>
          <p:nvPr/>
        </p:nvPicPr>
        <p:blipFill>
          <a:blip r:embed="rId2"/>
          <a:stretch>
            <a:fillRect/>
          </a:stretch>
        </p:blipFill>
        <p:spPr>
          <a:xfrm>
            <a:off x="222082" y="197566"/>
            <a:ext cx="9563929" cy="3391194"/>
          </a:xfrm>
          <a:prstGeom prst="rect">
            <a:avLst/>
          </a:prstGeom>
        </p:spPr>
      </p:pic>
      <p:sp>
        <p:nvSpPr>
          <p:cNvPr id="5" name="四角形: 角を丸くする 4">
            <a:extLst>
              <a:ext uri="{FF2B5EF4-FFF2-40B4-BE49-F238E27FC236}">
                <a16:creationId xmlns:a16="http://schemas.microsoft.com/office/drawing/2014/main" id="{A0AD935A-C98E-4960-AE74-7C2A3EE1B456}"/>
              </a:ext>
            </a:extLst>
          </p:cNvPr>
          <p:cNvSpPr/>
          <p:nvPr/>
        </p:nvSpPr>
        <p:spPr>
          <a:xfrm>
            <a:off x="6280921" y="2525152"/>
            <a:ext cx="3505090" cy="10636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2289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297381C-AA32-4AAA-8178-C8596C661141}"/>
              </a:ext>
            </a:extLst>
          </p:cNvPr>
          <p:cNvPicPr>
            <a:picLocks noChangeAspect="1"/>
          </p:cNvPicPr>
          <p:nvPr/>
        </p:nvPicPr>
        <p:blipFill>
          <a:blip r:embed="rId2"/>
          <a:stretch>
            <a:fillRect/>
          </a:stretch>
        </p:blipFill>
        <p:spPr>
          <a:xfrm>
            <a:off x="128042" y="169322"/>
            <a:ext cx="8100762" cy="3856054"/>
          </a:xfrm>
          <a:prstGeom prst="rect">
            <a:avLst/>
          </a:prstGeom>
        </p:spPr>
      </p:pic>
      <p:sp>
        <p:nvSpPr>
          <p:cNvPr id="5" name="四角形: 角を丸くする 4">
            <a:extLst>
              <a:ext uri="{FF2B5EF4-FFF2-40B4-BE49-F238E27FC236}">
                <a16:creationId xmlns:a16="http://schemas.microsoft.com/office/drawing/2014/main" id="{B35BDA82-7B97-47CE-B680-F256DF799206}"/>
              </a:ext>
            </a:extLst>
          </p:cNvPr>
          <p:cNvSpPr/>
          <p:nvPr/>
        </p:nvSpPr>
        <p:spPr>
          <a:xfrm>
            <a:off x="1580225" y="1187435"/>
            <a:ext cx="1606860" cy="43717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46C22032-6B00-4EB5-9355-BBF634300C4F}"/>
              </a:ext>
            </a:extLst>
          </p:cNvPr>
          <p:cNvSpPr/>
          <p:nvPr/>
        </p:nvSpPr>
        <p:spPr>
          <a:xfrm>
            <a:off x="5603289" y="2174336"/>
            <a:ext cx="1606860" cy="43717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吹き出し: 角を丸めた四角形 6">
            <a:extLst>
              <a:ext uri="{FF2B5EF4-FFF2-40B4-BE49-F238E27FC236}">
                <a16:creationId xmlns:a16="http://schemas.microsoft.com/office/drawing/2014/main" id="{A24E86B3-DB5E-41FC-A54D-05583FA19A70}"/>
              </a:ext>
            </a:extLst>
          </p:cNvPr>
          <p:cNvSpPr/>
          <p:nvPr/>
        </p:nvSpPr>
        <p:spPr>
          <a:xfrm>
            <a:off x="8167457" y="1180596"/>
            <a:ext cx="3773010" cy="910228"/>
          </a:xfrm>
          <a:prstGeom prst="wedgeRoundRectCallout">
            <a:avLst>
              <a:gd name="adj1" fmla="val -189283"/>
              <a:gd name="adj2" fmla="val -215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ファイルを選択した状態で、</a:t>
            </a:r>
            <a:endParaRPr kumimoji="1" lang="en-US" altLang="ja-JP" dirty="0"/>
          </a:p>
          <a:p>
            <a:pPr algn="ctr"/>
            <a:r>
              <a:rPr lang="ja-JP" altLang="en-US" dirty="0"/>
              <a:t>右クリックして</a:t>
            </a:r>
            <a:endParaRPr kumimoji="1" lang="ja-JP" altLang="en-US" dirty="0"/>
          </a:p>
        </p:txBody>
      </p:sp>
      <p:sp>
        <p:nvSpPr>
          <p:cNvPr id="8" name="吹き出し: 角を丸めた四角形 7">
            <a:extLst>
              <a:ext uri="{FF2B5EF4-FFF2-40B4-BE49-F238E27FC236}">
                <a16:creationId xmlns:a16="http://schemas.microsoft.com/office/drawing/2014/main" id="{18C12EBB-5725-41D7-90A7-5278FEBCABAF}"/>
              </a:ext>
            </a:extLst>
          </p:cNvPr>
          <p:cNvSpPr/>
          <p:nvPr/>
        </p:nvSpPr>
        <p:spPr>
          <a:xfrm>
            <a:off x="8167457" y="2646983"/>
            <a:ext cx="3773010" cy="1152659"/>
          </a:xfrm>
          <a:prstGeom prst="wedgeRoundRectCallout">
            <a:avLst>
              <a:gd name="adj1" fmla="val -77989"/>
              <a:gd name="adj2" fmla="val -771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TortoiseGit</a:t>
            </a:r>
            <a:r>
              <a:rPr kumimoji="1" lang="ja-JP" altLang="en-US" dirty="0"/>
              <a:t>→削除</a:t>
            </a:r>
            <a:endParaRPr kumimoji="1" lang="en-US" altLang="ja-JP" dirty="0"/>
          </a:p>
          <a:p>
            <a:pPr algn="ctr"/>
            <a:r>
              <a:rPr lang="ja-JP" altLang="en-US" dirty="0"/>
              <a:t>でファイルを削除</a:t>
            </a:r>
            <a:endParaRPr lang="en-US" altLang="ja-JP" dirty="0"/>
          </a:p>
          <a:p>
            <a:pPr algn="ctr"/>
            <a:r>
              <a:rPr kumimoji="1" lang="en-US" altLang="ja-JP" dirty="0"/>
              <a:t>※</a:t>
            </a:r>
            <a:r>
              <a:rPr kumimoji="1" lang="ja-JP" altLang="en-US" dirty="0"/>
              <a:t>ただしプッシュするまでは</a:t>
            </a:r>
            <a:endParaRPr kumimoji="1" lang="en-US" altLang="ja-JP" dirty="0"/>
          </a:p>
          <a:p>
            <a:pPr algn="ctr"/>
            <a:r>
              <a:rPr lang="ja-JP" altLang="en-US" dirty="0"/>
              <a:t>リポジトリから</a:t>
            </a:r>
            <a:r>
              <a:rPr kumimoji="1" lang="ja-JP" altLang="en-US" dirty="0"/>
              <a:t>消えない</a:t>
            </a:r>
          </a:p>
        </p:txBody>
      </p:sp>
      <p:pic>
        <p:nvPicPr>
          <p:cNvPr id="9" name="図 8">
            <a:extLst>
              <a:ext uri="{FF2B5EF4-FFF2-40B4-BE49-F238E27FC236}">
                <a16:creationId xmlns:a16="http://schemas.microsoft.com/office/drawing/2014/main" id="{A4D36170-DA9B-4D35-A444-4CDB224C9C5F}"/>
              </a:ext>
            </a:extLst>
          </p:cNvPr>
          <p:cNvPicPr>
            <a:picLocks noChangeAspect="1"/>
          </p:cNvPicPr>
          <p:nvPr/>
        </p:nvPicPr>
        <p:blipFill>
          <a:blip r:embed="rId3"/>
          <a:stretch>
            <a:fillRect/>
          </a:stretch>
        </p:blipFill>
        <p:spPr>
          <a:xfrm>
            <a:off x="2551294" y="4277612"/>
            <a:ext cx="3414056" cy="1531753"/>
          </a:xfrm>
          <a:prstGeom prst="rect">
            <a:avLst/>
          </a:prstGeom>
        </p:spPr>
      </p:pic>
      <p:sp>
        <p:nvSpPr>
          <p:cNvPr id="10" name="四角形: 角を丸くする 9">
            <a:extLst>
              <a:ext uri="{FF2B5EF4-FFF2-40B4-BE49-F238E27FC236}">
                <a16:creationId xmlns:a16="http://schemas.microsoft.com/office/drawing/2014/main" id="{E3536CBC-7638-4181-9DE5-66496CB8BE2D}"/>
              </a:ext>
            </a:extLst>
          </p:cNvPr>
          <p:cNvSpPr/>
          <p:nvPr/>
        </p:nvSpPr>
        <p:spPr>
          <a:xfrm>
            <a:off x="2897079" y="4992371"/>
            <a:ext cx="1606860" cy="43717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8641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84FB9C4-FB4E-4161-8499-9316548AD5B1}"/>
              </a:ext>
            </a:extLst>
          </p:cNvPr>
          <p:cNvPicPr>
            <a:picLocks noChangeAspect="1"/>
          </p:cNvPicPr>
          <p:nvPr/>
        </p:nvPicPr>
        <p:blipFill>
          <a:blip r:embed="rId2"/>
          <a:stretch>
            <a:fillRect/>
          </a:stretch>
        </p:blipFill>
        <p:spPr>
          <a:xfrm>
            <a:off x="141438" y="89501"/>
            <a:ext cx="5410669" cy="5471634"/>
          </a:xfrm>
          <a:prstGeom prst="rect">
            <a:avLst/>
          </a:prstGeom>
        </p:spPr>
      </p:pic>
      <p:sp>
        <p:nvSpPr>
          <p:cNvPr id="5" name="四角形: 角を丸くする 4">
            <a:extLst>
              <a:ext uri="{FF2B5EF4-FFF2-40B4-BE49-F238E27FC236}">
                <a16:creationId xmlns:a16="http://schemas.microsoft.com/office/drawing/2014/main" id="{955DE8BD-A716-4D7C-9080-76DC1B640255}"/>
              </a:ext>
            </a:extLst>
          </p:cNvPr>
          <p:cNvSpPr/>
          <p:nvPr/>
        </p:nvSpPr>
        <p:spPr>
          <a:xfrm>
            <a:off x="141437" y="3505986"/>
            <a:ext cx="3445141" cy="43717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角を丸めた四角形 5">
            <a:extLst>
              <a:ext uri="{FF2B5EF4-FFF2-40B4-BE49-F238E27FC236}">
                <a16:creationId xmlns:a16="http://schemas.microsoft.com/office/drawing/2014/main" id="{47DAC528-A6F8-48BF-9E1E-91D3EA25D954}"/>
              </a:ext>
            </a:extLst>
          </p:cNvPr>
          <p:cNvSpPr/>
          <p:nvPr/>
        </p:nvSpPr>
        <p:spPr>
          <a:xfrm>
            <a:off x="6862438" y="1244310"/>
            <a:ext cx="4003829" cy="1152659"/>
          </a:xfrm>
          <a:prstGeom prst="wedgeRoundRectCallout">
            <a:avLst>
              <a:gd name="adj1" fmla="val -132342"/>
              <a:gd name="adj2" fmla="val 1561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ファイルを削除したことを</a:t>
            </a:r>
            <a:endParaRPr kumimoji="1" lang="en-US" altLang="ja-JP" dirty="0"/>
          </a:p>
          <a:p>
            <a:pPr algn="ctr"/>
            <a:r>
              <a:rPr lang="en-US" altLang="ja-JP" dirty="0" err="1"/>
              <a:t>gitlab</a:t>
            </a:r>
            <a:r>
              <a:rPr kumimoji="1" lang="ja-JP" altLang="en-US" dirty="0"/>
              <a:t>のリポジトリにプッシュする</a:t>
            </a:r>
          </a:p>
        </p:txBody>
      </p:sp>
      <p:pic>
        <p:nvPicPr>
          <p:cNvPr id="7" name="図 6">
            <a:extLst>
              <a:ext uri="{FF2B5EF4-FFF2-40B4-BE49-F238E27FC236}">
                <a16:creationId xmlns:a16="http://schemas.microsoft.com/office/drawing/2014/main" id="{5D524072-C771-4039-B78C-DE9B67EEBD55}"/>
              </a:ext>
            </a:extLst>
          </p:cNvPr>
          <p:cNvPicPr>
            <a:picLocks noChangeAspect="1"/>
          </p:cNvPicPr>
          <p:nvPr/>
        </p:nvPicPr>
        <p:blipFill>
          <a:blip r:embed="rId3"/>
          <a:stretch>
            <a:fillRect/>
          </a:stretch>
        </p:blipFill>
        <p:spPr>
          <a:xfrm>
            <a:off x="6007182" y="3755649"/>
            <a:ext cx="5220152" cy="2362405"/>
          </a:xfrm>
          <a:prstGeom prst="rect">
            <a:avLst/>
          </a:prstGeom>
        </p:spPr>
      </p:pic>
      <p:sp>
        <p:nvSpPr>
          <p:cNvPr id="8" name="吹き出し: 角を丸めた四角形 7">
            <a:extLst>
              <a:ext uri="{FF2B5EF4-FFF2-40B4-BE49-F238E27FC236}">
                <a16:creationId xmlns:a16="http://schemas.microsoft.com/office/drawing/2014/main" id="{84085F6D-B81C-49F4-AF5F-7BA189CCCED4}"/>
              </a:ext>
            </a:extLst>
          </p:cNvPr>
          <p:cNvSpPr/>
          <p:nvPr/>
        </p:nvSpPr>
        <p:spPr>
          <a:xfrm>
            <a:off x="7361068" y="3429000"/>
            <a:ext cx="4003829" cy="576329"/>
          </a:xfrm>
          <a:prstGeom prst="wedgeRoundRectCallout">
            <a:avLst>
              <a:gd name="adj1" fmla="val -26133"/>
              <a:gd name="adj2" fmla="val 2031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これで完全に消えた</a:t>
            </a:r>
          </a:p>
        </p:txBody>
      </p:sp>
    </p:spTree>
    <p:extLst>
      <p:ext uri="{BB962C8B-B14F-4D97-AF65-F5344CB8AC3E}">
        <p14:creationId xmlns:p14="http://schemas.microsoft.com/office/powerpoint/2010/main" val="2692964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2F7F638-CC38-4DB3-B0D0-400C18FC77DC}"/>
              </a:ext>
            </a:extLst>
          </p:cNvPr>
          <p:cNvPicPr>
            <a:picLocks noChangeAspect="1"/>
          </p:cNvPicPr>
          <p:nvPr/>
        </p:nvPicPr>
        <p:blipFill>
          <a:blip r:embed="rId2"/>
          <a:stretch>
            <a:fillRect/>
          </a:stretch>
        </p:blipFill>
        <p:spPr>
          <a:xfrm>
            <a:off x="248520" y="223609"/>
            <a:ext cx="6386113" cy="5913632"/>
          </a:xfrm>
          <a:prstGeom prst="rect">
            <a:avLst/>
          </a:prstGeom>
        </p:spPr>
      </p:pic>
      <p:pic>
        <p:nvPicPr>
          <p:cNvPr id="5" name="図 4">
            <a:extLst>
              <a:ext uri="{FF2B5EF4-FFF2-40B4-BE49-F238E27FC236}">
                <a16:creationId xmlns:a16="http://schemas.microsoft.com/office/drawing/2014/main" id="{2F8D0BED-A830-4406-8363-F2A3FD0D82A8}"/>
              </a:ext>
            </a:extLst>
          </p:cNvPr>
          <p:cNvPicPr>
            <a:picLocks noChangeAspect="1"/>
          </p:cNvPicPr>
          <p:nvPr/>
        </p:nvPicPr>
        <p:blipFill>
          <a:blip r:embed="rId3"/>
          <a:stretch>
            <a:fillRect/>
          </a:stretch>
        </p:blipFill>
        <p:spPr>
          <a:xfrm>
            <a:off x="6991878" y="4766259"/>
            <a:ext cx="3254022" cy="1607959"/>
          </a:xfrm>
          <a:prstGeom prst="rect">
            <a:avLst/>
          </a:prstGeom>
        </p:spPr>
      </p:pic>
      <p:sp>
        <p:nvSpPr>
          <p:cNvPr id="6" name="四角形: 角を丸くする 5">
            <a:extLst>
              <a:ext uri="{FF2B5EF4-FFF2-40B4-BE49-F238E27FC236}">
                <a16:creationId xmlns:a16="http://schemas.microsoft.com/office/drawing/2014/main" id="{63D3CF1D-819F-4FAE-B261-0C6D416AA45E}"/>
              </a:ext>
            </a:extLst>
          </p:cNvPr>
          <p:cNvSpPr/>
          <p:nvPr/>
        </p:nvSpPr>
        <p:spPr>
          <a:xfrm>
            <a:off x="1580225" y="1187435"/>
            <a:ext cx="1606860" cy="43717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0ECD914D-73B3-47B7-9756-10696774BE2F}"/>
              </a:ext>
            </a:extLst>
          </p:cNvPr>
          <p:cNvSpPr/>
          <p:nvPr/>
        </p:nvSpPr>
        <p:spPr>
          <a:xfrm>
            <a:off x="3357239" y="2915815"/>
            <a:ext cx="1606860" cy="43717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CB0F17A8-D3D9-440C-9227-3B2A2D5996C1}"/>
              </a:ext>
            </a:extLst>
          </p:cNvPr>
          <p:cNvSpPr/>
          <p:nvPr/>
        </p:nvSpPr>
        <p:spPr>
          <a:xfrm>
            <a:off x="6880193" y="223609"/>
            <a:ext cx="4003829" cy="1152659"/>
          </a:xfrm>
          <a:prstGeom prst="wedgeRoundRectCallout">
            <a:avLst>
              <a:gd name="adj1" fmla="val -149859"/>
              <a:gd name="adj2" fmla="val 460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コミット＆プッシュした内容をやっぱり元に戻したい場合は、</a:t>
            </a:r>
            <a:endParaRPr lang="en-US" altLang="ja-JP" dirty="0"/>
          </a:p>
          <a:p>
            <a:pPr algn="ctr"/>
            <a:r>
              <a:rPr lang="en-US" altLang="ja-JP" dirty="0" err="1"/>
              <a:t>TortoiseGit</a:t>
            </a:r>
            <a:r>
              <a:rPr lang="ja-JP" altLang="en-US" dirty="0"/>
              <a:t>→ログを表示</a:t>
            </a:r>
            <a:endParaRPr lang="en-US" altLang="ja-JP" dirty="0"/>
          </a:p>
          <a:p>
            <a:pPr algn="ctr"/>
            <a:r>
              <a:rPr kumimoji="1" lang="ja-JP" altLang="en-US" dirty="0"/>
              <a:t>で、取り消したい内容を右クリック</a:t>
            </a:r>
          </a:p>
        </p:txBody>
      </p:sp>
      <p:sp>
        <p:nvSpPr>
          <p:cNvPr id="9" name="吹き出し: 角を丸めた四角形 8">
            <a:extLst>
              <a:ext uri="{FF2B5EF4-FFF2-40B4-BE49-F238E27FC236}">
                <a16:creationId xmlns:a16="http://schemas.microsoft.com/office/drawing/2014/main" id="{A69EF68D-BC89-417E-A4C1-62DCB3095EE1}"/>
              </a:ext>
            </a:extLst>
          </p:cNvPr>
          <p:cNvSpPr/>
          <p:nvPr/>
        </p:nvSpPr>
        <p:spPr>
          <a:xfrm>
            <a:off x="6991878" y="2091741"/>
            <a:ext cx="4003829" cy="1152659"/>
          </a:xfrm>
          <a:prstGeom prst="wedgeRoundRectCallout">
            <a:avLst>
              <a:gd name="adj1" fmla="val -102852"/>
              <a:gd name="adj2" fmla="val 421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このコミットの変更を戻す</a:t>
            </a:r>
            <a:endParaRPr lang="en-US" altLang="ja-JP" dirty="0"/>
          </a:p>
          <a:p>
            <a:pPr algn="ctr"/>
            <a:r>
              <a:rPr kumimoji="1" lang="ja-JP" altLang="en-US" dirty="0"/>
              <a:t>を選択</a:t>
            </a:r>
          </a:p>
        </p:txBody>
      </p:sp>
      <p:sp>
        <p:nvSpPr>
          <p:cNvPr id="10" name="吹き出し: 角を丸めた四角形 9">
            <a:extLst>
              <a:ext uri="{FF2B5EF4-FFF2-40B4-BE49-F238E27FC236}">
                <a16:creationId xmlns:a16="http://schemas.microsoft.com/office/drawing/2014/main" id="{2E2D0045-0479-48B4-8E1B-D81AF3991885}"/>
              </a:ext>
            </a:extLst>
          </p:cNvPr>
          <p:cNvSpPr/>
          <p:nvPr/>
        </p:nvSpPr>
        <p:spPr>
          <a:xfrm>
            <a:off x="7383975" y="3613600"/>
            <a:ext cx="4003829" cy="1152659"/>
          </a:xfrm>
          <a:prstGeom prst="wedgeRoundRectCallout">
            <a:avLst>
              <a:gd name="adj1" fmla="val -32786"/>
              <a:gd name="adj2" fmla="val 1623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コミット</a:t>
            </a:r>
            <a:endParaRPr lang="en-US" altLang="ja-JP" dirty="0"/>
          </a:p>
          <a:p>
            <a:pPr algn="ctr"/>
            <a:r>
              <a:rPr kumimoji="1" lang="ja-JP" altLang="en-US" dirty="0"/>
              <a:t>を実行</a:t>
            </a:r>
            <a:endParaRPr kumimoji="1" lang="en-US" altLang="ja-JP" dirty="0"/>
          </a:p>
          <a:p>
            <a:pPr algn="ctr"/>
            <a:r>
              <a:rPr lang="en-US" altLang="ja-JP" dirty="0"/>
              <a:t>※OK</a:t>
            </a:r>
            <a:r>
              <a:rPr lang="ja-JP" altLang="en-US" dirty="0"/>
              <a:t>を押して、右クリック→</a:t>
            </a:r>
            <a:r>
              <a:rPr lang="en-US" altLang="ja-JP" dirty="0"/>
              <a:t>Git</a:t>
            </a:r>
            <a:r>
              <a:rPr lang="ja-JP" altLang="en-US" dirty="0"/>
              <a:t>コミットを実行しても</a:t>
            </a:r>
            <a:r>
              <a:rPr lang="en-US" altLang="ja-JP" dirty="0"/>
              <a:t>OK</a:t>
            </a:r>
            <a:endParaRPr kumimoji="1" lang="ja-JP" altLang="en-US" dirty="0"/>
          </a:p>
        </p:txBody>
      </p:sp>
    </p:spTree>
    <p:extLst>
      <p:ext uri="{BB962C8B-B14F-4D97-AF65-F5344CB8AC3E}">
        <p14:creationId xmlns:p14="http://schemas.microsoft.com/office/powerpoint/2010/main" val="4289999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B239BC5-CD90-40E4-A794-81D6228E7075}"/>
              </a:ext>
            </a:extLst>
          </p:cNvPr>
          <p:cNvPicPr>
            <a:picLocks noChangeAspect="1"/>
          </p:cNvPicPr>
          <p:nvPr/>
        </p:nvPicPr>
        <p:blipFill>
          <a:blip r:embed="rId2"/>
          <a:stretch>
            <a:fillRect/>
          </a:stretch>
        </p:blipFill>
        <p:spPr>
          <a:xfrm>
            <a:off x="143952" y="100892"/>
            <a:ext cx="5441152" cy="5502117"/>
          </a:xfrm>
          <a:prstGeom prst="rect">
            <a:avLst/>
          </a:prstGeom>
        </p:spPr>
      </p:pic>
      <p:sp>
        <p:nvSpPr>
          <p:cNvPr id="5" name="四角形: 角を丸くする 4">
            <a:extLst>
              <a:ext uri="{FF2B5EF4-FFF2-40B4-BE49-F238E27FC236}">
                <a16:creationId xmlns:a16="http://schemas.microsoft.com/office/drawing/2014/main" id="{A0560EEC-F61D-4190-A7A6-A38622F48192}"/>
              </a:ext>
            </a:extLst>
          </p:cNvPr>
          <p:cNvSpPr/>
          <p:nvPr/>
        </p:nvSpPr>
        <p:spPr>
          <a:xfrm>
            <a:off x="223420" y="817812"/>
            <a:ext cx="4446233" cy="70027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角を丸めた四角形 5">
            <a:extLst>
              <a:ext uri="{FF2B5EF4-FFF2-40B4-BE49-F238E27FC236}">
                <a16:creationId xmlns:a16="http://schemas.microsoft.com/office/drawing/2014/main" id="{FECDD0DD-8CCD-4048-9FCD-AD0C420A903D}"/>
              </a:ext>
            </a:extLst>
          </p:cNvPr>
          <p:cNvSpPr/>
          <p:nvPr/>
        </p:nvSpPr>
        <p:spPr>
          <a:xfrm>
            <a:off x="6606898" y="241482"/>
            <a:ext cx="4161716" cy="1152659"/>
          </a:xfrm>
          <a:prstGeom prst="wedgeRoundRectCallout">
            <a:avLst>
              <a:gd name="adj1" fmla="val -102852"/>
              <a:gd name="adj2" fmla="val 421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コミットの変更を元に戻す意味のコミットメッセージがデフォルトで入っている。メッセージ変えても</a:t>
            </a:r>
            <a:r>
              <a:rPr lang="en-US" altLang="ja-JP" dirty="0"/>
              <a:t>OK</a:t>
            </a:r>
            <a:r>
              <a:rPr lang="ja-JP" altLang="en-US" dirty="0"/>
              <a:t>。</a:t>
            </a:r>
            <a:endParaRPr kumimoji="1" lang="ja-JP" altLang="en-US" dirty="0"/>
          </a:p>
        </p:txBody>
      </p:sp>
      <p:sp>
        <p:nvSpPr>
          <p:cNvPr id="7" name="吹き出し: 角を丸めた四角形 6">
            <a:extLst>
              <a:ext uri="{FF2B5EF4-FFF2-40B4-BE49-F238E27FC236}">
                <a16:creationId xmlns:a16="http://schemas.microsoft.com/office/drawing/2014/main" id="{8CE3FEF4-D2AC-4472-812F-496ADA517490}"/>
              </a:ext>
            </a:extLst>
          </p:cNvPr>
          <p:cNvSpPr/>
          <p:nvPr/>
        </p:nvSpPr>
        <p:spPr>
          <a:xfrm>
            <a:off x="6606898" y="2489011"/>
            <a:ext cx="4161716" cy="1152659"/>
          </a:xfrm>
          <a:prstGeom prst="wedgeRoundRectCallout">
            <a:avLst>
              <a:gd name="adj1" fmla="val -130370"/>
              <a:gd name="adj2" fmla="val 622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ファイル削除の取り消しなので、</a:t>
            </a:r>
            <a:endParaRPr kumimoji="1" lang="en-US" altLang="ja-JP" dirty="0"/>
          </a:p>
          <a:p>
            <a:pPr algn="ctr"/>
            <a:r>
              <a:rPr lang="ja-JP" altLang="en-US" dirty="0"/>
              <a:t>追加</a:t>
            </a:r>
            <a:endParaRPr lang="en-US" altLang="ja-JP" dirty="0"/>
          </a:p>
          <a:p>
            <a:pPr algn="ctr"/>
            <a:r>
              <a:rPr kumimoji="1" lang="ja-JP" altLang="en-US" dirty="0"/>
              <a:t>で変更状態になってる</a:t>
            </a:r>
          </a:p>
        </p:txBody>
      </p:sp>
      <p:sp>
        <p:nvSpPr>
          <p:cNvPr id="8" name="吹き出し: 角を丸めた四角形 7">
            <a:extLst>
              <a:ext uri="{FF2B5EF4-FFF2-40B4-BE49-F238E27FC236}">
                <a16:creationId xmlns:a16="http://schemas.microsoft.com/office/drawing/2014/main" id="{B565226D-36E0-47BA-B154-311E97A3BDE1}"/>
              </a:ext>
            </a:extLst>
          </p:cNvPr>
          <p:cNvSpPr/>
          <p:nvPr/>
        </p:nvSpPr>
        <p:spPr>
          <a:xfrm>
            <a:off x="6457457" y="3768875"/>
            <a:ext cx="4161716" cy="1152659"/>
          </a:xfrm>
          <a:prstGeom prst="wedgeRoundRectCallout">
            <a:avLst>
              <a:gd name="adj1" fmla="val -124823"/>
              <a:gd name="adj2" fmla="val 837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そのままコミット＆プッシュ</a:t>
            </a:r>
          </a:p>
        </p:txBody>
      </p:sp>
      <p:pic>
        <p:nvPicPr>
          <p:cNvPr id="9" name="図 8">
            <a:extLst>
              <a:ext uri="{FF2B5EF4-FFF2-40B4-BE49-F238E27FC236}">
                <a16:creationId xmlns:a16="http://schemas.microsoft.com/office/drawing/2014/main" id="{C5C7E128-3265-45A5-ABAE-9574040518E6}"/>
              </a:ext>
            </a:extLst>
          </p:cNvPr>
          <p:cNvPicPr>
            <a:picLocks noChangeAspect="1"/>
          </p:cNvPicPr>
          <p:nvPr/>
        </p:nvPicPr>
        <p:blipFill>
          <a:blip r:embed="rId3"/>
          <a:stretch>
            <a:fillRect/>
          </a:stretch>
        </p:blipFill>
        <p:spPr>
          <a:xfrm>
            <a:off x="6096000" y="5048739"/>
            <a:ext cx="3802710" cy="1760373"/>
          </a:xfrm>
          <a:prstGeom prst="rect">
            <a:avLst/>
          </a:prstGeom>
        </p:spPr>
      </p:pic>
      <p:sp>
        <p:nvSpPr>
          <p:cNvPr id="10" name="吹き出し: 角を丸めた四角形 9">
            <a:extLst>
              <a:ext uri="{FF2B5EF4-FFF2-40B4-BE49-F238E27FC236}">
                <a16:creationId xmlns:a16="http://schemas.microsoft.com/office/drawing/2014/main" id="{2C5817D4-E3FA-40A0-8596-838FE1D05E1D}"/>
              </a:ext>
            </a:extLst>
          </p:cNvPr>
          <p:cNvSpPr/>
          <p:nvPr/>
        </p:nvSpPr>
        <p:spPr>
          <a:xfrm>
            <a:off x="1423388" y="5832629"/>
            <a:ext cx="4161716" cy="599588"/>
          </a:xfrm>
          <a:prstGeom prst="wedgeRoundRectCallout">
            <a:avLst>
              <a:gd name="adj1" fmla="val 106627"/>
              <a:gd name="adj2" fmla="val 275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削除したファイルが元に戻る</a:t>
            </a:r>
            <a:endParaRPr kumimoji="1" lang="ja-JP" altLang="en-US" dirty="0"/>
          </a:p>
        </p:txBody>
      </p:sp>
      <p:sp>
        <p:nvSpPr>
          <p:cNvPr id="11" name="四角形: 角を丸くする 10">
            <a:extLst>
              <a:ext uri="{FF2B5EF4-FFF2-40B4-BE49-F238E27FC236}">
                <a16:creationId xmlns:a16="http://schemas.microsoft.com/office/drawing/2014/main" id="{099DF6F6-48F4-4AD2-A890-9FC5D4E3AD17}"/>
              </a:ext>
            </a:extLst>
          </p:cNvPr>
          <p:cNvSpPr/>
          <p:nvPr/>
        </p:nvSpPr>
        <p:spPr>
          <a:xfrm>
            <a:off x="7741328" y="6178858"/>
            <a:ext cx="1340528" cy="25335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27043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7BE52F6-DEE2-47DB-81BC-F3FE0F4E002A}"/>
              </a:ext>
            </a:extLst>
          </p:cNvPr>
          <p:cNvPicPr>
            <a:picLocks noChangeAspect="1"/>
          </p:cNvPicPr>
          <p:nvPr/>
        </p:nvPicPr>
        <p:blipFill>
          <a:blip r:embed="rId2"/>
          <a:stretch>
            <a:fillRect/>
          </a:stretch>
        </p:blipFill>
        <p:spPr>
          <a:xfrm>
            <a:off x="0" y="0"/>
            <a:ext cx="6530906" cy="6058425"/>
          </a:xfrm>
          <a:prstGeom prst="rect">
            <a:avLst/>
          </a:prstGeom>
        </p:spPr>
      </p:pic>
      <p:sp>
        <p:nvSpPr>
          <p:cNvPr id="12" name="四角形: 角を丸くする 11">
            <a:extLst>
              <a:ext uri="{FF2B5EF4-FFF2-40B4-BE49-F238E27FC236}">
                <a16:creationId xmlns:a16="http://schemas.microsoft.com/office/drawing/2014/main" id="{9D5E48B7-4530-4617-A4CC-F89D5F5693B1}"/>
              </a:ext>
            </a:extLst>
          </p:cNvPr>
          <p:cNvSpPr/>
          <p:nvPr/>
        </p:nvSpPr>
        <p:spPr>
          <a:xfrm>
            <a:off x="152400" y="1377518"/>
            <a:ext cx="3238870" cy="25335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7C5E8BEC-454C-4745-BF71-58ABA2619EB7}"/>
              </a:ext>
            </a:extLst>
          </p:cNvPr>
          <p:cNvSpPr/>
          <p:nvPr/>
        </p:nvSpPr>
        <p:spPr>
          <a:xfrm>
            <a:off x="1710597" y="2775853"/>
            <a:ext cx="3238870" cy="25335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吹き出し: 角を丸めた四角形 6">
            <a:extLst>
              <a:ext uri="{FF2B5EF4-FFF2-40B4-BE49-F238E27FC236}">
                <a16:creationId xmlns:a16="http://schemas.microsoft.com/office/drawing/2014/main" id="{8CE3FEF4-D2AC-4472-812F-496ADA517490}"/>
              </a:ext>
            </a:extLst>
          </p:cNvPr>
          <p:cNvSpPr/>
          <p:nvPr/>
        </p:nvSpPr>
        <p:spPr>
          <a:xfrm>
            <a:off x="6757818" y="182276"/>
            <a:ext cx="4161716" cy="1702162"/>
          </a:xfrm>
          <a:prstGeom prst="wedgeRoundRectCallout">
            <a:avLst>
              <a:gd name="adj1" fmla="val -136556"/>
              <a:gd name="adj2" fmla="val 252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プッシュする前の昔の状態に戻したい場合は、</a:t>
            </a:r>
            <a:endParaRPr lang="en-US" altLang="ja-JP" dirty="0"/>
          </a:p>
          <a:p>
            <a:pPr algn="ctr"/>
            <a:r>
              <a:rPr kumimoji="1" lang="en-US" altLang="ja-JP" dirty="0" err="1"/>
              <a:t>TortoiseGit</a:t>
            </a:r>
            <a:r>
              <a:rPr lang="ja-JP" altLang="en-US" dirty="0"/>
              <a:t>→ログを表示</a:t>
            </a:r>
            <a:endParaRPr lang="en-US" altLang="ja-JP" dirty="0"/>
          </a:p>
          <a:p>
            <a:pPr algn="ctr"/>
            <a:r>
              <a:rPr kumimoji="1" lang="ja-JP" altLang="en-US" dirty="0"/>
              <a:t>から、</a:t>
            </a:r>
            <a:endParaRPr kumimoji="1" lang="en-US" altLang="ja-JP" dirty="0"/>
          </a:p>
          <a:p>
            <a:pPr algn="ctr"/>
            <a:r>
              <a:rPr lang="ja-JP" altLang="en-US" dirty="0"/>
              <a:t>戻したいバージョンを選択して</a:t>
            </a:r>
            <a:endParaRPr lang="en-US" altLang="ja-JP" dirty="0"/>
          </a:p>
          <a:p>
            <a:pPr algn="ctr"/>
            <a:r>
              <a:rPr kumimoji="1" lang="ja-JP" altLang="en-US" dirty="0"/>
              <a:t>右クリックして</a:t>
            </a:r>
          </a:p>
        </p:txBody>
      </p:sp>
      <p:sp>
        <p:nvSpPr>
          <p:cNvPr id="8" name="吹き出し: 角を丸めた四角形 7">
            <a:extLst>
              <a:ext uri="{FF2B5EF4-FFF2-40B4-BE49-F238E27FC236}">
                <a16:creationId xmlns:a16="http://schemas.microsoft.com/office/drawing/2014/main" id="{B565226D-36E0-47BA-B154-311E97A3BDE1}"/>
              </a:ext>
            </a:extLst>
          </p:cNvPr>
          <p:cNvSpPr/>
          <p:nvPr/>
        </p:nvSpPr>
        <p:spPr>
          <a:xfrm>
            <a:off x="6660064" y="2099873"/>
            <a:ext cx="4161716" cy="1152659"/>
          </a:xfrm>
          <a:prstGeom prst="wedgeRoundRectCallout">
            <a:avLst>
              <a:gd name="adj1" fmla="val -124823"/>
              <a:gd name="adj2" fmla="val 837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Switch/Checkout to this</a:t>
            </a:r>
            <a:endParaRPr lang="en-US" altLang="ja-JP" dirty="0"/>
          </a:p>
          <a:p>
            <a:pPr algn="ctr"/>
            <a:r>
              <a:rPr kumimoji="1" lang="ja-JP" altLang="en-US" dirty="0"/>
              <a:t>（</a:t>
            </a:r>
            <a:r>
              <a:rPr lang="ja-JP" altLang="en-US" dirty="0"/>
              <a:t>ここへ切り替え</a:t>
            </a:r>
            <a:r>
              <a:rPr kumimoji="1" lang="ja-JP" altLang="en-US" dirty="0"/>
              <a:t>）</a:t>
            </a:r>
            <a:endParaRPr kumimoji="1" lang="en-US" altLang="ja-JP" dirty="0"/>
          </a:p>
          <a:p>
            <a:pPr algn="ctr"/>
            <a:r>
              <a:rPr lang="ja-JP" altLang="en-US" dirty="0"/>
              <a:t>をクリック</a:t>
            </a:r>
            <a:endParaRPr kumimoji="1" lang="ja-JP" altLang="en-US" dirty="0"/>
          </a:p>
        </p:txBody>
      </p:sp>
      <p:pic>
        <p:nvPicPr>
          <p:cNvPr id="16" name="図 15">
            <a:extLst>
              <a:ext uri="{FF2B5EF4-FFF2-40B4-BE49-F238E27FC236}">
                <a16:creationId xmlns:a16="http://schemas.microsoft.com/office/drawing/2014/main" id="{6742912D-D023-402E-BE72-20867C452285}"/>
              </a:ext>
            </a:extLst>
          </p:cNvPr>
          <p:cNvPicPr>
            <a:picLocks noChangeAspect="1"/>
          </p:cNvPicPr>
          <p:nvPr/>
        </p:nvPicPr>
        <p:blipFill>
          <a:blip r:embed="rId3"/>
          <a:stretch>
            <a:fillRect/>
          </a:stretch>
        </p:blipFill>
        <p:spPr>
          <a:xfrm>
            <a:off x="7551190" y="3390600"/>
            <a:ext cx="4458086" cy="3467400"/>
          </a:xfrm>
          <a:prstGeom prst="rect">
            <a:avLst/>
          </a:prstGeom>
        </p:spPr>
      </p:pic>
      <p:sp>
        <p:nvSpPr>
          <p:cNvPr id="15" name="四角形: 角を丸くする 14">
            <a:extLst>
              <a:ext uri="{FF2B5EF4-FFF2-40B4-BE49-F238E27FC236}">
                <a16:creationId xmlns:a16="http://schemas.microsoft.com/office/drawing/2014/main" id="{EA2FFD74-EBA1-4B9E-90C1-961C065D2ED3}"/>
              </a:ext>
            </a:extLst>
          </p:cNvPr>
          <p:cNvSpPr/>
          <p:nvPr/>
        </p:nvSpPr>
        <p:spPr>
          <a:xfrm>
            <a:off x="7582910" y="5198696"/>
            <a:ext cx="3238870" cy="25335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吹き出し: 角を丸めた四角形 13">
            <a:extLst>
              <a:ext uri="{FF2B5EF4-FFF2-40B4-BE49-F238E27FC236}">
                <a16:creationId xmlns:a16="http://schemas.microsoft.com/office/drawing/2014/main" id="{450A8A1C-BA0D-401E-BFC9-1B77C15D7863}"/>
              </a:ext>
            </a:extLst>
          </p:cNvPr>
          <p:cNvSpPr/>
          <p:nvPr/>
        </p:nvSpPr>
        <p:spPr>
          <a:xfrm>
            <a:off x="2950677" y="5452055"/>
            <a:ext cx="4161716" cy="1152659"/>
          </a:xfrm>
          <a:prstGeom prst="wedgeRoundRectCallout">
            <a:avLst>
              <a:gd name="adj1" fmla="val 65030"/>
              <a:gd name="adj2" fmla="val -56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新しいブランチを作成</a:t>
            </a:r>
            <a:endParaRPr kumimoji="1" lang="en-US" altLang="ja-JP" dirty="0"/>
          </a:p>
          <a:p>
            <a:pPr algn="ctr"/>
            <a:r>
              <a:rPr lang="ja-JP" altLang="en-US" dirty="0"/>
              <a:t>のチェックを外して、</a:t>
            </a:r>
            <a:endParaRPr lang="en-US" altLang="ja-JP" dirty="0"/>
          </a:p>
          <a:p>
            <a:pPr algn="ctr"/>
            <a:r>
              <a:rPr kumimoji="1" lang="en-US" altLang="ja-JP" dirty="0"/>
              <a:t>OK</a:t>
            </a:r>
            <a:r>
              <a:rPr kumimoji="1" lang="ja-JP" altLang="en-US" dirty="0"/>
              <a:t>をクリック</a:t>
            </a:r>
          </a:p>
        </p:txBody>
      </p:sp>
    </p:spTree>
    <p:extLst>
      <p:ext uri="{BB962C8B-B14F-4D97-AF65-F5344CB8AC3E}">
        <p14:creationId xmlns:p14="http://schemas.microsoft.com/office/powerpoint/2010/main" val="583100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9DCE3455-CC4E-4C6B-A75B-BF32941A925E}"/>
              </a:ext>
            </a:extLst>
          </p:cNvPr>
          <p:cNvPicPr>
            <a:picLocks noChangeAspect="1"/>
          </p:cNvPicPr>
          <p:nvPr/>
        </p:nvPicPr>
        <p:blipFill>
          <a:blip r:embed="rId2"/>
          <a:stretch>
            <a:fillRect/>
          </a:stretch>
        </p:blipFill>
        <p:spPr>
          <a:xfrm>
            <a:off x="7173413" y="3203769"/>
            <a:ext cx="4488569" cy="3391194"/>
          </a:xfrm>
          <a:prstGeom prst="rect">
            <a:avLst/>
          </a:prstGeom>
        </p:spPr>
      </p:pic>
      <p:pic>
        <p:nvPicPr>
          <p:cNvPr id="4" name="図 3">
            <a:extLst>
              <a:ext uri="{FF2B5EF4-FFF2-40B4-BE49-F238E27FC236}">
                <a16:creationId xmlns:a16="http://schemas.microsoft.com/office/drawing/2014/main" id="{822E17DA-0C8A-4AA9-94CC-2023093A545E}"/>
              </a:ext>
            </a:extLst>
          </p:cNvPr>
          <p:cNvPicPr>
            <a:picLocks noChangeAspect="1"/>
          </p:cNvPicPr>
          <p:nvPr/>
        </p:nvPicPr>
        <p:blipFill>
          <a:blip r:embed="rId3"/>
          <a:stretch>
            <a:fillRect/>
          </a:stretch>
        </p:blipFill>
        <p:spPr>
          <a:xfrm>
            <a:off x="117312" y="74645"/>
            <a:ext cx="6744284" cy="3619814"/>
          </a:xfrm>
          <a:prstGeom prst="rect">
            <a:avLst/>
          </a:prstGeom>
        </p:spPr>
      </p:pic>
      <p:sp>
        <p:nvSpPr>
          <p:cNvPr id="5" name="四角形: 角を丸くする 4">
            <a:extLst>
              <a:ext uri="{FF2B5EF4-FFF2-40B4-BE49-F238E27FC236}">
                <a16:creationId xmlns:a16="http://schemas.microsoft.com/office/drawing/2014/main" id="{A30A3761-8427-4456-975E-F57F0A5AECB4}"/>
              </a:ext>
            </a:extLst>
          </p:cNvPr>
          <p:cNvSpPr/>
          <p:nvPr/>
        </p:nvSpPr>
        <p:spPr>
          <a:xfrm>
            <a:off x="250583" y="1432245"/>
            <a:ext cx="5459751" cy="25335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角を丸めた四角形 5">
            <a:extLst>
              <a:ext uri="{FF2B5EF4-FFF2-40B4-BE49-F238E27FC236}">
                <a16:creationId xmlns:a16="http://schemas.microsoft.com/office/drawing/2014/main" id="{1A433CA9-635D-4F47-B776-78B548343241}"/>
              </a:ext>
            </a:extLst>
          </p:cNvPr>
          <p:cNvSpPr/>
          <p:nvPr/>
        </p:nvSpPr>
        <p:spPr>
          <a:xfrm>
            <a:off x="6861595" y="731893"/>
            <a:ext cx="4363131" cy="1152659"/>
          </a:xfrm>
          <a:prstGeom prst="wedgeRoundRectCallout">
            <a:avLst>
              <a:gd name="adj1" fmla="val -79310"/>
              <a:gd name="adj2" fmla="val 206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ここのバージョンに戻った状態となる</a:t>
            </a:r>
            <a:endParaRPr kumimoji="1" lang="en-US" altLang="ja-JP" dirty="0"/>
          </a:p>
          <a:p>
            <a:pPr algn="ctr"/>
            <a:r>
              <a:rPr lang="ja-JP" altLang="en-US" dirty="0"/>
              <a:t>（太字が今チェックアウトされているバージョン）</a:t>
            </a:r>
            <a:endParaRPr kumimoji="1" lang="ja-JP" altLang="en-US" dirty="0"/>
          </a:p>
        </p:txBody>
      </p:sp>
      <p:sp>
        <p:nvSpPr>
          <p:cNvPr id="7" name="吹き出し: 角を丸めた四角形 6">
            <a:extLst>
              <a:ext uri="{FF2B5EF4-FFF2-40B4-BE49-F238E27FC236}">
                <a16:creationId xmlns:a16="http://schemas.microsoft.com/office/drawing/2014/main" id="{858A405A-4F56-4133-82D5-B8C94A8F30B4}"/>
              </a:ext>
            </a:extLst>
          </p:cNvPr>
          <p:cNvSpPr/>
          <p:nvPr/>
        </p:nvSpPr>
        <p:spPr>
          <a:xfrm>
            <a:off x="2407103" y="4023082"/>
            <a:ext cx="4363131" cy="2004493"/>
          </a:xfrm>
          <a:prstGeom prst="wedgeRoundRectCallout">
            <a:avLst>
              <a:gd name="adj1" fmla="val -50227"/>
              <a:gd name="adj2" fmla="val -1913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最新に戻したい場合は、</a:t>
            </a:r>
            <a:endParaRPr kumimoji="1" lang="en-US" altLang="ja-JP" dirty="0"/>
          </a:p>
          <a:p>
            <a:pPr algn="ctr"/>
            <a:r>
              <a:rPr kumimoji="1" lang="ja-JP" altLang="en-US" dirty="0"/>
              <a:t>最新のログを右クリックして、</a:t>
            </a:r>
            <a:endParaRPr kumimoji="1" lang="en-US" altLang="ja-JP" dirty="0"/>
          </a:p>
          <a:p>
            <a:pPr algn="ctr"/>
            <a:r>
              <a:rPr lang="ja-JP" altLang="en-US" dirty="0"/>
              <a:t>前ページと同様の手順で戻す</a:t>
            </a:r>
            <a:endParaRPr lang="en-US" altLang="ja-JP" dirty="0"/>
          </a:p>
          <a:p>
            <a:pPr algn="ctr"/>
            <a:endParaRPr kumimoji="1" lang="en-US" altLang="ja-JP" dirty="0"/>
          </a:p>
          <a:p>
            <a:pPr algn="ctr"/>
            <a:r>
              <a:rPr kumimoji="1" lang="ja-JP" altLang="en-US" dirty="0"/>
              <a:t>または、</a:t>
            </a:r>
            <a:endParaRPr kumimoji="1" lang="en-US" altLang="ja-JP" dirty="0"/>
          </a:p>
          <a:p>
            <a:pPr algn="ctr"/>
            <a:r>
              <a:rPr lang="en-US" altLang="ja-JP" dirty="0" err="1"/>
              <a:t>TortoiseGit</a:t>
            </a:r>
            <a:r>
              <a:rPr lang="ja-JP" altLang="en-US" dirty="0"/>
              <a:t>→切り替え</a:t>
            </a:r>
            <a:endParaRPr lang="en-US" altLang="ja-JP" dirty="0"/>
          </a:p>
          <a:p>
            <a:pPr algn="ctr"/>
            <a:r>
              <a:rPr kumimoji="1" lang="ja-JP" altLang="en-US" dirty="0"/>
              <a:t>で、</a:t>
            </a:r>
            <a:r>
              <a:rPr kumimoji="1" lang="en-US" altLang="ja-JP" dirty="0"/>
              <a:t>master</a:t>
            </a:r>
            <a:r>
              <a:rPr kumimoji="1" lang="ja-JP" altLang="en-US" dirty="0"/>
              <a:t>ブランチを選択して</a:t>
            </a:r>
            <a:r>
              <a:rPr kumimoji="1" lang="en-US" altLang="ja-JP" dirty="0"/>
              <a:t>OK</a:t>
            </a:r>
            <a:endParaRPr kumimoji="1" lang="ja-JP" altLang="en-US" dirty="0"/>
          </a:p>
        </p:txBody>
      </p:sp>
    </p:spTree>
    <p:extLst>
      <p:ext uri="{BB962C8B-B14F-4D97-AF65-F5344CB8AC3E}">
        <p14:creationId xmlns:p14="http://schemas.microsoft.com/office/powerpoint/2010/main" val="2499982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F79AAF79-75CA-40D0-A43C-548ABDDE66E9}"/>
              </a:ext>
            </a:extLst>
          </p:cNvPr>
          <p:cNvPicPr>
            <a:picLocks noChangeAspect="1"/>
          </p:cNvPicPr>
          <p:nvPr/>
        </p:nvPicPr>
        <p:blipFill>
          <a:blip r:embed="rId2"/>
          <a:stretch>
            <a:fillRect/>
          </a:stretch>
        </p:blipFill>
        <p:spPr>
          <a:xfrm>
            <a:off x="272835" y="390007"/>
            <a:ext cx="6088908" cy="3840813"/>
          </a:xfrm>
          <a:prstGeom prst="rect">
            <a:avLst/>
          </a:prstGeom>
        </p:spPr>
      </p:pic>
      <p:sp>
        <p:nvSpPr>
          <p:cNvPr id="5" name="四角形: 角を丸くする 4">
            <a:extLst>
              <a:ext uri="{FF2B5EF4-FFF2-40B4-BE49-F238E27FC236}">
                <a16:creationId xmlns:a16="http://schemas.microsoft.com/office/drawing/2014/main" id="{1DA1530E-56F8-46E4-BFCD-FA15395B78B6}"/>
              </a:ext>
            </a:extLst>
          </p:cNvPr>
          <p:cNvSpPr/>
          <p:nvPr/>
        </p:nvSpPr>
        <p:spPr>
          <a:xfrm>
            <a:off x="1865609" y="1750872"/>
            <a:ext cx="1754670" cy="49780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吹き出し: 角を丸めた四角形 6">
            <a:extLst>
              <a:ext uri="{FF2B5EF4-FFF2-40B4-BE49-F238E27FC236}">
                <a16:creationId xmlns:a16="http://schemas.microsoft.com/office/drawing/2014/main" id="{25BEA03B-054C-41D6-928E-E40A27BB1C3B}"/>
              </a:ext>
            </a:extLst>
          </p:cNvPr>
          <p:cNvSpPr/>
          <p:nvPr/>
        </p:nvSpPr>
        <p:spPr>
          <a:xfrm>
            <a:off x="6606897" y="598213"/>
            <a:ext cx="4944401" cy="3162024"/>
          </a:xfrm>
          <a:prstGeom prst="wedgeRoundRectCallout">
            <a:avLst>
              <a:gd name="adj1" fmla="val -117363"/>
              <a:gd name="adj2" fmla="val -8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コミットする必要がないフォルダやファイルがある場合、</a:t>
            </a:r>
            <a:endParaRPr kumimoji="1" lang="en-US" altLang="ja-JP" dirty="0"/>
          </a:p>
          <a:p>
            <a:pPr algn="ctr"/>
            <a:r>
              <a:rPr lang="en-US" altLang="ja-JP" dirty="0"/>
              <a:t>.</a:t>
            </a:r>
            <a:r>
              <a:rPr lang="en-US" altLang="ja-JP" dirty="0" err="1"/>
              <a:t>gitignore</a:t>
            </a:r>
            <a:endParaRPr lang="en-US" altLang="ja-JP" dirty="0"/>
          </a:p>
          <a:p>
            <a:pPr algn="ctr"/>
            <a:r>
              <a:rPr kumimoji="1" lang="ja-JP" altLang="en-US" dirty="0"/>
              <a:t>というファイルにルールを記述すれば、自動でコミットされない設定になる</a:t>
            </a:r>
            <a:endParaRPr kumimoji="1" lang="en-US" altLang="ja-JP" dirty="0"/>
          </a:p>
          <a:p>
            <a:pPr algn="ctr"/>
            <a:endParaRPr lang="en-US" altLang="ja-JP" dirty="0"/>
          </a:p>
          <a:p>
            <a:pPr algn="ctr"/>
            <a:r>
              <a:rPr kumimoji="1" lang="ja-JP" altLang="en-US" dirty="0"/>
              <a:t>学生サーバー</a:t>
            </a:r>
            <a:r>
              <a:rPr kumimoji="1" lang="en-US" altLang="ja-JP" dirty="0"/>
              <a:t>(</a:t>
            </a:r>
            <a:r>
              <a:rPr kumimoji="1" lang="ja-JP" altLang="en-US" dirty="0"/>
              <a:t>各講義</a:t>
            </a:r>
            <a:r>
              <a:rPr kumimoji="1" lang="en-US" altLang="ja-JP" dirty="0"/>
              <a:t>\Excel)</a:t>
            </a:r>
            <a:r>
              <a:rPr kumimoji="1" lang="ja-JP" altLang="en-US" dirty="0"/>
              <a:t>に、</a:t>
            </a:r>
            <a:r>
              <a:rPr kumimoji="1" lang="en-US" altLang="ja-JP" dirty="0"/>
              <a:t>DirectX</a:t>
            </a:r>
            <a:r>
              <a:rPr kumimoji="1" lang="ja-JP" altLang="en-US" dirty="0"/>
              <a:t>のプロジェクトの</a:t>
            </a:r>
            <a:r>
              <a:rPr lang="en-US" altLang="ja-JP" dirty="0"/>
              <a:t>.</a:t>
            </a:r>
            <a:r>
              <a:rPr lang="en-US" altLang="ja-JP" dirty="0" err="1"/>
              <a:t>gitignore</a:t>
            </a:r>
            <a:r>
              <a:rPr lang="ja-JP" altLang="en-US" dirty="0"/>
              <a:t>ファイルを置いておくので、</a:t>
            </a:r>
            <a:endParaRPr lang="en-US" altLang="ja-JP" dirty="0"/>
          </a:p>
          <a:p>
            <a:pPr algn="ctr"/>
            <a:r>
              <a:rPr lang="en-US" altLang="ja-JP" dirty="0" err="1"/>
              <a:t>directx</a:t>
            </a:r>
            <a:r>
              <a:rPr lang="ja-JP" altLang="en-US" dirty="0"/>
              <a:t>のプロジェクトをプッシュする際はこのファイルを配置しておくこと</a:t>
            </a:r>
            <a:endParaRPr kumimoji="1" lang="ja-JP" altLang="en-US" dirty="0"/>
          </a:p>
        </p:txBody>
      </p:sp>
    </p:spTree>
    <p:extLst>
      <p:ext uri="{BB962C8B-B14F-4D97-AF65-F5344CB8AC3E}">
        <p14:creationId xmlns:p14="http://schemas.microsoft.com/office/powerpoint/2010/main" val="39878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39C440B-1846-4F67-8CBC-D3B63ACAE90E}"/>
              </a:ext>
            </a:extLst>
          </p:cNvPr>
          <p:cNvPicPr>
            <a:picLocks noChangeAspect="1"/>
          </p:cNvPicPr>
          <p:nvPr/>
        </p:nvPicPr>
        <p:blipFill>
          <a:blip r:embed="rId2"/>
          <a:stretch>
            <a:fillRect/>
          </a:stretch>
        </p:blipFill>
        <p:spPr>
          <a:xfrm>
            <a:off x="146072" y="92409"/>
            <a:ext cx="7727350" cy="3246401"/>
          </a:xfrm>
          <a:prstGeom prst="rect">
            <a:avLst/>
          </a:prstGeom>
        </p:spPr>
      </p:pic>
      <p:sp>
        <p:nvSpPr>
          <p:cNvPr id="5" name="四角形: 角を丸くする 4">
            <a:extLst>
              <a:ext uri="{FF2B5EF4-FFF2-40B4-BE49-F238E27FC236}">
                <a16:creationId xmlns:a16="http://schemas.microsoft.com/office/drawing/2014/main" id="{B2ECE92E-DAD1-464C-AE45-FC7A1CF66B4C}"/>
              </a:ext>
            </a:extLst>
          </p:cNvPr>
          <p:cNvSpPr/>
          <p:nvPr/>
        </p:nvSpPr>
        <p:spPr>
          <a:xfrm>
            <a:off x="4536097" y="1834688"/>
            <a:ext cx="2083293" cy="44388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A1500FE1-6B5B-4B96-980D-EC66350A98F8}"/>
              </a:ext>
            </a:extLst>
          </p:cNvPr>
          <p:cNvPicPr>
            <a:picLocks noChangeAspect="1"/>
          </p:cNvPicPr>
          <p:nvPr/>
        </p:nvPicPr>
        <p:blipFill>
          <a:blip r:embed="rId3"/>
          <a:stretch>
            <a:fillRect/>
          </a:stretch>
        </p:blipFill>
        <p:spPr>
          <a:xfrm>
            <a:off x="650643" y="3303038"/>
            <a:ext cx="4600877" cy="3377702"/>
          </a:xfrm>
          <a:prstGeom prst="rect">
            <a:avLst/>
          </a:prstGeom>
        </p:spPr>
      </p:pic>
      <p:sp>
        <p:nvSpPr>
          <p:cNvPr id="7" name="四角形: 角を丸くする 6">
            <a:extLst>
              <a:ext uri="{FF2B5EF4-FFF2-40B4-BE49-F238E27FC236}">
                <a16:creationId xmlns:a16="http://schemas.microsoft.com/office/drawing/2014/main" id="{9BC6EBEF-6688-4673-9AC6-3EB604FAE328}"/>
              </a:ext>
            </a:extLst>
          </p:cNvPr>
          <p:cNvSpPr/>
          <p:nvPr/>
        </p:nvSpPr>
        <p:spPr>
          <a:xfrm>
            <a:off x="1352939" y="3703920"/>
            <a:ext cx="2743200" cy="44388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B0D2A4FD-FD44-47B4-A635-B64534DDC6D4}"/>
              </a:ext>
            </a:extLst>
          </p:cNvPr>
          <p:cNvSpPr/>
          <p:nvPr/>
        </p:nvSpPr>
        <p:spPr>
          <a:xfrm>
            <a:off x="2771192" y="6095016"/>
            <a:ext cx="858416" cy="44388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角を丸めた四角形 8">
            <a:extLst>
              <a:ext uri="{FF2B5EF4-FFF2-40B4-BE49-F238E27FC236}">
                <a16:creationId xmlns:a16="http://schemas.microsoft.com/office/drawing/2014/main" id="{FE4870D6-2E37-4BD6-8ED7-03F5C6C1CCCC}"/>
              </a:ext>
            </a:extLst>
          </p:cNvPr>
          <p:cNvSpPr/>
          <p:nvPr/>
        </p:nvSpPr>
        <p:spPr>
          <a:xfrm>
            <a:off x="6096000" y="3467214"/>
            <a:ext cx="3281265" cy="803429"/>
          </a:xfrm>
          <a:prstGeom prst="wedgeRoundRectCallout">
            <a:avLst>
              <a:gd name="adj1" fmla="val -129645"/>
              <a:gd name="adj2" fmla="val 149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コピーした</a:t>
            </a:r>
            <a:r>
              <a:rPr kumimoji="1" lang="en-US" altLang="ja-JP" dirty="0"/>
              <a:t>URL</a:t>
            </a:r>
            <a:r>
              <a:rPr kumimoji="1" lang="ja-JP" altLang="en-US" dirty="0"/>
              <a:t>を貼り付け</a:t>
            </a:r>
          </a:p>
        </p:txBody>
      </p:sp>
      <p:sp>
        <p:nvSpPr>
          <p:cNvPr id="10" name="吹き出し: 角を丸めた四角形 9">
            <a:extLst>
              <a:ext uri="{FF2B5EF4-FFF2-40B4-BE49-F238E27FC236}">
                <a16:creationId xmlns:a16="http://schemas.microsoft.com/office/drawing/2014/main" id="{1AB9CC26-968C-43F8-9441-BE5D62BDE4D5}"/>
              </a:ext>
            </a:extLst>
          </p:cNvPr>
          <p:cNvSpPr/>
          <p:nvPr/>
        </p:nvSpPr>
        <p:spPr>
          <a:xfrm>
            <a:off x="8192609" y="1475143"/>
            <a:ext cx="3281265" cy="921828"/>
          </a:xfrm>
          <a:prstGeom prst="wedgeRoundRectCallout">
            <a:avLst>
              <a:gd name="adj1" fmla="val -102048"/>
              <a:gd name="adj2" fmla="val 205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任意のフォルダで、</a:t>
            </a:r>
            <a:endParaRPr kumimoji="1" lang="en-US" altLang="ja-JP" dirty="0"/>
          </a:p>
          <a:p>
            <a:pPr algn="ctr"/>
            <a:r>
              <a:rPr kumimoji="1" lang="ja-JP" altLang="en-US" dirty="0"/>
              <a:t>右クリックで</a:t>
            </a:r>
            <a:r>
              <a:rPr kumimoji="1" lang="en-US" altLang="ja-JP" dirty="0"/>
              <a:t>Git</a:t>
            </a:r>
            <a:r>
              <a:rPr kumimoji="1" lang="ja-JP" altLang="en-US" dirty="0"/>
              <a:t>クローンを実行</a:t>
            </a:r>
          </a:p>
        </p:txBody>
      </p:sp>
    </p:spTree>
    <p:extLst>
      <p:ext uri="{BB962C8B-B14F-4D97-AF65-F5344CB8AC3E}">
        <p14:creationId xmlns:p14="http://schemas.microsoft.com/office/powerpoint/2010/main" val="88479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4D3E6D8-5195-41F2-9449-A45746A46A98}"/>
              </a:ext>
            </a:extLst>
          </p:cNvPr>
          <p:cNvPicPr>
            <a:picLocks noChangeAspect="1"/>
          </p:cNvPicPr>
          <p:nvPr/>
        </p:nvPicPr>
        <p:blipFill>
          <a:blip r:embed="rId2"/>
          <a:stretch>
            <a:fillRect/>
          </a:stretch>
        </p:blipFill>
        <p:spPr>
          <a:xfrm>
            <a:off x="229945" y="86381"/>
            <a:ext cx="6637595" cy="3680779"/>
          </a:xfrm>
          <a:prstGeom prst="rect">
            <a:avLst/>
          </a:prstGeom>
        </p:spPr>
      </p:pic>
      <p:sp>
        <p:nvSpPr>
          <p:cNvPr id="7" name="吹き出し: 角を丸めた四角形 6">
            <a:extLst>
              <a:ext uri="{FF2B5EF4-FFF2-40B4-BE49-F238E27FC236}">
                <a16:creationId xmlns:a16="http://schemas.microsoft.com/office/drawing/2014/main" id="{2742EDCA-BE75-47C9-BB8E-54A53255A8F2}"/>
              </a:ext>
            </a:extLst>
          </p:cNvPr>
          <p:cNvSpPr/>
          <p:nvPr/>
        </p:nvSpPr>
        <p:spPr>
          <a:xfrm>
            <a:off x="6096000" y="3467214"/>
            <a:ext cx="3281265" cy="803429"/>
          </a:xfrm>
          <a:prstGeom prst="wedgeRoundRectCallout">
            <a:avLst>
              <a:gd name="adj1" fmla="val -50877"/>
              <a:gd name="adj2" fmla="val -1104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git</a:t>
            </a:r>
            <a:r>
              <a:rPr lang="ja-JP" altLang="en-US" dirty="0"/>
              <a:t>リポジトリの</a:t>
            </a:r>
            <a:endParaRPr lang="en-US" altLang="ja-JP" dirty="0"/>
          </a:p>
          <a:p>
            <a:pPr algn="ctr"/>
            <a:r>
              <a:rPr lang="ja-JP" altLang="en-US" dirty="0"/>
              <a:t>クローンが作られた！</a:t>
            </a:r>
            <a:endParaRPr kumimoji="1" lang="ja-JP" altLang="en-US" dirty="0"/>
          </a:p>
        </p:txBody>
      </p:sp>
      <p:sp>
        <p:nvSpPr>
          <p:cNvPr id="8" name="四角形: 角を丸くする 7">
            <a:extLst>
              <a:ext uri="{FF2B5EF4-FFF2-40B4-BE49-F238E27FC236}">
                <a16:creationId xmlns:a16="http://schemas.microsoft.com/office/drawing/2014/main" id="{D2EADC3E-06EE-41A5-87C4-25D98F7E1DDA}"/>
              </a:ext>
            </a:extLst>
          </p:cNvPr>
          <p:cNvSpPr/>
          <p:nvPr/>
        </p:nvSpPr>
        <p:spPr>
          <a:xfrm>
            <a:off x="5312380" y="2629722"/>
            <a:ext cx="1301484" cy="44388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924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00025"/>
            <a:ext cx="11979561" cy="2677656"/>
          </a:xfrm>
          <a:prstGeom prst="rect">
            <a:avLst/>
          </a:prstGeom>
          <a:noFill/>
        </p:spPr>
        <p:txBody>
          <a:bodyPr wrap="none" rtlCol="0">
            <a:spAutoFit/>
          </a:bodyPr>
          <a:lstStyle/>
          <a:p>
            <a:r>
              <a:rPr lang="en-US" altLang="ja-JP" sz="2400" b="1" dirty="0" smtClean="0">
                <a:solidFill>
                  <a:srgbClr val="FF0000"/>
                </a:solidFill>
              </a:rPr>
              <a:t>[remote</a:t>
            </a:r>
            <a:r>
              <a:rPr lang="en-US" altLang="ja-JP" sz="2400" b="1" dirty="0">
                <a:solidFill>
                  <a:srgbClr val="FF0000"/>
                </a:solidFill>
              </a:rPr>
              <a:t>: HTTP Basic: Access </a:t>
            </a:r>
            <a:r>
              <a:rPr lang="en-US" altLang="ja-JP" sz="2400" b="1" dirty="0" smtClean="0">
                <a:solidFill>
                  <a:srgbClr val="FF0000"/>
                </a:solidFill>
              </a:rPr>
              <a:t>denied]</a:t>
            </a:r>
            <a:r>
              <a:rPr lang="ja-JP" altLang="en-US" sz="2400" b="1" dirty="0">
                <a:solidFill>
                  <a:srgbClr val="FF0000"/>
                </a:solidFill>
              </a:rPr>
              <a:t> </a:t>
            </a:r>
            <a:r>
              <a:rPr lang="ja-JP" altLang="en-US" sz="2400" b="1" dirty="0" smtClean="0">
                <a:solidFill>
                  <a:srgbClr val="FF0000"/>
                </a:solidFill>
              </a:rPr>
              <a:t>エラーが出た場合</a:t>
            </a:r>
            <a:endParaRPr lang="en-US" altLang="ja-JP" sz="2400" b="1" dirty="0" smtClean="0">
              <a:solidFill>
                <a:srgbClr val="FF0000"/>
              </a:solidFill>
            </a:endParaRPr>
          </a:p>
          <a:p>
            <a:endParaRPr lang="en-US" altLang="ja-JP" sz="2400" b="1" dirty="0"/>
          </a:p>
          <a:p>
            <a:r>
              <a:rPr lang="ja-JP" altLang="en-US" sz="2400" b="1" dirty="0" smtClean="0"/>
              <a:t>以下を試してみる。</a:t>
            </a:r>
            <a:endParaRPr lang="en-US" altLang="ja-JP" sz="2400" b="1" dirty="0" smtClean="0"/>
          </a:p>
          <a:p>
            <a:r>
              <a:rPr kumimoji="1" lang="ja-JP" altLang="en-US" sz="2400" b="1" dirty="0" smtClean="0"/>
              <a:t>・</a:t>
            </a:r>
            <a:r>
              <a:rPr lang="en-US" altLang="ja-JP" sz="2400" b="1" dirty="0" err="1" smtClean="0"/>
              <a:t>gitlab</a:t>
            </a:r>
            <a:r>
              <a:rPr lang="ja-JP" altLang="en-US" sz="2400" b="1" dirty="0" smtClean="0"/>
              <a:t>の</a:t>
            </a:r>
            <a:r>
              <a:rPr kumimoji="1" lang="ja-JP" altLang="en-US" sz="2400" b="1" dirty="0" smtClean="0"/>
              <a:t>パスワード設定していない場合はパスワードを設定する</a:t>
            </a:r>
            <a:endParaRPr kumimoji="1" lang="en-US" altLang="ja-JP" sz="2400" b="1" dirty="0" smtClean="0"/>
          </a:p>
          <a:p>
            <a:r>
              <a:rPr lang="ja-JP" altLang="en-US" sz="2400" b="1" dirty="0" smtClean="0"/>
              <a:t>・ダメなら</a:t>
            </a:r>
            <a:r>
              <a:rPr lang="en-US" altLang="ja-JP" sz="2400" b="1" dirty="0" smtClean="0"/>
              <a:t>windows</a:t>
            </a:r>
            <a:r>
              <a:rPr lang="ja-JP" altLang="en-US" sz="2400" b="1" dirty="0" smtClean="0"/>
              <a:t>キーを押して「資格情報マネージャー」と入力してアプリを開く</a:t>
            </a:r>
            <a:endParaRPr lang="en-US" altLang="ja-JP" sz="2400" b="1" dirty="0" smtClean="0"/>
          </a:p>
          <a:p>
            <a:r>
              <a:rPr lang="ja-JP" altLang="en-US" sz="2400" b="1" dirty="0"/>
              <a:t>　</a:t>
            </a:r>
            <a:r>
              <a:rPr kumimoji="1" lang="ja-JP" altLang="en-US" sz="2400" b="1" dirty="0" smtClean="0"/>
              <a:t>「</a:t>
            </a:r>
            <a:r>
              <a:rPr kumimoji="1" lang="en-US" altLang="ja-JP" sz="2400" b="1" dirty="0" smtClean="0"/>
              <a:t>Windows</a:t>
            </a:r>
            <a:r>
              <a:rPr kumimoji="1" lang="ja-JP" altLang="en-US" sz="2400" b="1" dirty="0" smtClean="0"/>
              <a:t>資格情報」</a:t>
            </a:r>
            <a:r>
              <a:rPr lang="ja-JP" altLang="en-US" sz="2400" b="1" dirty="0" smtClean="0"/>
              <a:t>の、</a:t>
            </a:r>
            <a:r>
              <a:rPr lang="en-US" altLang="ja-JP" sz="2400" b="1" dirty="0" err="1" smtClean="0"/>
              <a:t>gitlab</a:t>
            </a:r>
            <a:r>
              <a:rPr lang="ja-JP" altLang="en-US" sz="2400" b="1" dirty="0" smtClean="0"/>
              <a:t>の項目を探して</a:t>
            </a:r>
            <a:r>
              <a:rPr lang="en-US" altLang="ja-JP" sz="2400" b="1" dirty="0" smtClean="0"/>
              <a:t> (</a:t>
            </a:r>
            <a:r>
              <a:rPr lang="ja-JP" altLang="en-US" sz="2400" b="1" dirty="0" smtClean="0"/>
              <a:t>編集</a:t>
            </a:r>
            <a:r>
              <a:rPr lang="en-US" altLang="ja-JP" sz="2400" b="1" dirty="0" smtClean="0"/>
              <a:t>)</a:t>
            </a:r>
            <a:r>
              <a:rPr lang="ja-JP" altLang="en-US" sz="2400" b="1" dirty="0" smtClean="0"/>
              <a:t>でパスワードを修正する</a:t>
            </a:r>
            <a:endParaRPr lang="en-US" altLang="ja-JP" sz="2400" b="1" dirty="0" smtClean="0"/>
          </a:p>
          <a:p>
            <a:r>
              <a:rPr kumimoji="1" lang="ja-JP" altLang="en-US" sz="2400" b="1" dirty="0"/>
              <a:t>　</a:t>
            </a:r>
            <a:r>
              <a:rPr kumimoji="1" lang="en-US" altLang="ja-JP" sz="2400" b="1" dirty="0" smtClean="0">
                <a:solidFill>
                  <a:srgbClr val="FF0000"/>
                </a:solidFill>
              </a:rPr>
              <a:t>※</a:t>
            </a:r>
            <a:r>
              <a:rPr kumimoji="1" lang="ja-JP" altLang="en-US" sz="2400" b="1" dirty="0" smtClean="0">
                <a:solidFill>
                  <a:srgbClr val="FF0000"/>
                </a:solidFill>
              </a:rPr>
              <a:t>ユーザー名には</a:t>
            </a:r>
            <a:r>
              <a:rPr kumimoji="1" lang="en-US" altLang="ja-JP" sz="2400" b="1" dirty="0" err="1" smtClean="0">
                <a:solidFill>
                  <a:srgbClr val="FF0000"/>
                </a:solidFill>
              </a:rPr>
              <a:t>fullname</a:t>
            </a:r>
            <a:r>
              <a:rPr kumimoji="1" lang="ja-JP" altLang="en-US" sz="2400" b="1" dirty="0" smtClean="0">
                <a:solidFill>
                  <a:srgbClr val="FF0000"/>
                </a:solidFill>
              </a:rPr>
              <a:t>じゃなくて</a:t>
            </a:r>
            <a:r>
              <a:rPr kumimoji="1" lang="en-US" altLang="ja-JP" sz="2400" b="1" dirty="0" smtClean="0">
                <a:solidFill>
                  <a:srgbClr val="FF0000"/>
                </a:solidFill>
              </a:rPr>
              <a:t>username</a:t>
            </a:r>
            <a:r>
              <a:rPr kumimoji="1" lang="ja-JP" altLang="en-US" sz="2400" b="1" dirty="0" smtClean="0">
                <a:solidFill>
                  <a:srgbClr val="FF0000"/>
                </a:solidFill>
              </a:rPr>
              <a:t>を入れる</a:t>
            </a:r>
            <a:endParaRPr kumimoji="1" lang="en-US" altLang="ja-JP" sz="2400" b="1" dirty="0" smtClean="0">
              <a:solidFill>
                <a:srgbClr val="FF0000"/>
              </a:solidFill>
            </a:endParaRPr>
          </a:p>
        </p:txBody>
      </p:sp>
      <p:pic>
        <p:nvPicPr>
          <p:cNvPr id="8" name="図 7"/>
          <p:cNvPicPr>
            <a:picLocks noChangeAspect="1"/>
          </p:cNvPicPr>
          <p:nvPr/>
        </p:nvPicPr>
        <p:blipFill>
          <a:blip r:embed="rId2"/>
          <a:stretch>
            <a:fillRect/>
          </a:stretch>
        </p:blipFill>
        <p:spPr>
          <a:xfrm>
            <a:off x="239671" y="2786063"/>
            <a:ext cx="6311985" cy="3902165"/>
          </a:xfrm>
          <a:prstGeom prst="rect">
            <a:avLst/>
          </a:prstGeom>
        </p:spPr>
      </p:pic>
    </p:spTree>
    <p:extLst>
      <p:ext uri="{BB962C8B-B14F-4D97-AF65-F5344CB8AC3E}">
        <p14:creationId xmlns:p14="http://schemas.microsoft.com/office/powerpoint/2010/main" val="834223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E948AE0F-44DB-4848-B1C8-F30F64CBFB24}"/>
              </a:ext>
            </a:extLst>
          </p:cNvPr>
          <p:cNvPicPr>
            <a:picLocks noChangeAspect="1"/>
          </p:cNvPicPr>
          <p:nvPr/>
        </p:nvPicPr>
        <p:blipFill>
          <a:blip r:embed="rId2"/>
          <a:stretch>
            <a:fillRect/>
          </a:stretch>
        </p:blipFill>
        <p:spPr>
          <a:xfrm>
            <a:off x="158290" y="186136"/>
            <a:ext cx="4915326" cy="3414056"/>
          </a:xfrm>
          <a:prstGeom prst="rect">
            <a:avLst/>
          </a:prstGeom>
        </p:spPr>
      </p:pic>
      <p:sp>
        <p:nvSpPr>
          <p:cNvPr id="5" name="吹き出し: 角を丸めた四角形 4">
            <a:extLst>
              <a:ext uri="{FF2B5EF4-FFF2-40B4-BE49-F238E27FC236}">
                <a16:creationId xmlns:a16="http://schemas.microsoft.com/office/drawing/2014/main" id="{17EBC880-EC5E-456B-AE28-BB1C71305FA6}"/>
              </a:ext>
            </a:extLst>
          </p:cNvPr>
          <p:cNvSpPr/>
          <p:nvPr/>
        </p:nvSpPr>
        <p:spPr>
          <a:xfrm>
            <a:off x="5073616" y="1975765"/>
            <a:ext cx="3281265" cy="803429"/>
          </a:xfrm>
          <a:prstGeom prst="wedgeRoundRectCallout">
            <a:avLst>
              <a:gd name="adj1" fmla="val -50877"/>
              <a:gd name="adj2" fmla="val -1104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なんかファイル作ってみる</a:t>
            </a:r>
            <a:endParaRPr kumimoji="1" lang="ja-JP" altLang="en-US" dirty="0"/>
          </a:p>
        </p:txBody>
      </p:sp>
      <p:pic>
        <p:nvPicPr>
          <p:cNvPr id="6" name="図 5">
            <a:extLst>
              <a:ext uri="{FF2B5EF4-FFF2-40B4-BE49-F238E27FC236}">
                <a16:creationId xmlns:a16="http://schemas.microsoft.com/office/drawing/2014/main" id="{C81128E0-735C-4F8D-BA10-2EBB105F83DD}"/>
              </a:ext>
            </a:extLst>
          </p:cNvPr>
          <p:cNvPicPr>
            <a:picLocks noChangeAspect="1"/>
          </p:cNvPicPr>
          <p:nvPr/>
        </p:nvPicPr>
        <p:blipFill>
          <a:blip r:embed="rId3"/>
          <a:stretch>
            <a:fillRect/>
          </a:stretch>
        </p:blipFill>
        <p:spPr>
          <a:xfrm>
            <a:off x="449839" y="4269746"/>
            <a:ext cx="6835732" cy="1851820"/>
          </a:xfrm>
          <a:prstGeom prst="rect">
            <a:avLst/>
          </a:prstGeom>
        </p:spPr>
      </p:pic>
      <p:sp>
        <p:nvSpPr>
          <p:cNvPr id="7" name="吹き出し: 角を丸めた四角形 6">
            <a:extLst>
              <a:ext uri="{FF2B5EF4-FFF2-40B4-BE49-F238E27FC236}">
                <a16:creationId xmlns:a16="http://schemas.microsoft.com/office/drawing/2014/main" id="{EAC637A3-9515-45EA-A2EF-8E2922783C06}"/>
              </a:ext>
            </a:extLst>
          </p:cNvPr>
          <p:cNvSpPr/>
          <p:nvPr/>
        </p:nvSpPr>
        <p:spPr>
          <a:xfrm>
            <a:off x="7587477" y="5084429"/>
            <a:ext cx="3281265" cy="803429"/>
          </a:xfrm>
          <a:prstGeom prst="wedgeRoundRectCallout">
            <a:avLst>
              <a:gd name="adj1" fmla="val -76850"/>
              <a:gd name="adj2" fmla="val 309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右クリックで</a:t>
            </a:r>
            <a:r>
              <a:rPr lang="en-US" altLang="ja-JP" dirty="0"/>
              <a:t>Git</a:t>
            </a:r>
            <a:r>
              <a:rPr lang="ja-JP" altLang="en-US" dirty="0"/>
              <a:t>コミットを実行</a:t>
            </a:r>
            <a:endParaRPr kumimoji="1" lang="ja-JP" altLang="en-US" dirty="0"/>
          </a:p>
        </p:txBody>
      </p:sp>
    </p:spTree>
    <p:extLst>
      <p:ext uri="{BB962C8B-B14F-4D97-AF65-F5344CB8AC3E}">
        <p14:creationId xmlns:p14="http://schemas.microsoft.com/office/powerpoint/2010/main" val="194902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7C653A1A-A859-41A2-9308-97CC6594A386}"/>
              </a:ext>
            </a:extLst>
          </p:cNvPr>
          <p:cNvPicPr>
            <a:picLocks noChangeAspect="1"/>
          </p:cNvPicPr>
          <p:nvPr/>
        </p:nvPicPr>
        <p:blipFill>
          <a:blip r:embed="rId2"/>
          <a:stretch>
            <a:fillRect/>
          </a:stretch>
        </p:blipFill>
        <p:spPr>
          <a:xfrm>
            <a:off x="433145" y="101305"/>
            <a:ext cx="5395428" cy="5372566"/>
          </a:xfrm>
          <a:prstGeom prst="rect">
            <a:avLst/>
          </a:prstGeom>
        </p:spPr>
      </p:pic>
      <p:sp>
        <p:nvSpPr>
          <p:cNvPr id="5" name="四角形: 角を丸くする 4">
            <a:extLst>
              <a:ext uri="{FF2B5EF4-FFF2-40B4-BE49-F238E27FC236}">
                <a16:creationId xmlns:a16="http://schemas.microsoft.com/office/drawing/2014/main" id="{1673FF08-49A9-4CE4-BBB7-82A72FF65153}"/>
              </a:ext>
            </a:extLst>
          </p:cNvPr>
          <p:cNvSpPr/>
          <p:nvPr/>
        </p:nvSpPr>
        <p:spPr>
          <a:xfrm>
            <a:off x="433145" y="845311"/>
            <a:ext cx="5375079" cy="158717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角を丸めた四角形 5">
            <a:extLst>
              <a:ext uri="{FF2B5EF4-FFF2-40B4-BE49-F238E27FC236}">
                <a16:creationId xmlns:a16="http://schemas.microsoft.com/office/drawing/2014/main" id="{82B21DDB-C734-44FA-9786-8E1B0F64F012}"/>
              </a:ext>
            </a:extLst>
          </p:cNvPr>
          <p:cNvSpPr/>
          <p:nvPr/>
        </p:nvSpPr>
        <p:spPr>
          <a:xfrm>
            <a:off x="6735193" y="1393794"/>
            <a:ext cx="3527394" cy="896645"/>
          </a:xfrm>
          <a:prstGeom prst="wedgeRoundRectCallout">
            <a:avLst>
              <a:gd name="adj1" fmla="val -92813"/>
              <a:gd name="adj2" fmla="val -341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変更した内容を書く</a:t>
            </a:r>
            <a:endParaRPr lang="en-US" altLang="ja-JP" dirty="0"/>
          </a:p>
          <a:p>
            <a:pPr algn="ctr"/>
            <a:r>
              <a:rPr kumimoji="1" lang="en-US" altLang="ja-JP" dirty="0"/>
              <a:t>※</a:t>
            </a:r>
            <a:r>
              <a:rPr kumimoji="1" lang="ja-JP" altLang="en-US" dirty="0"/>
              <a:t>何か書かないとコミットできないので注意</a:t>
            </a:r>
          </a:p>
        </p:txBody>
      </p:sp>
      <p:sp>
        <p:nvSpPr>
          <p:cNvPr id="8" name="四角形: 角を丸くする 7">
            <a:extLst>
              <a:ext uri="{FF2B5EF4-FFF2-40B4-BE49-F238E27FC236}">
                <a16:creationId xmlns:a16="http://schemas.microsoft.com/office/drawing/2014/main" id="{8537AAD6-1172-41FA-AC4E-74A8597CB90F}"/>
              </a:ext>
            </a:extLst>
          </p:cNvPr>
          <p:cNvSpPr/>
          <p:nvPr/>
        </p:nvSpPr>
        <p:spPr>
          <a:xfrm>
            <a:off x="433144" y="3314783"/>
            <a:ext cx="5375079" cy="158717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角を丸めた四角形 8">
            <a:extLst>
              <a:ext uri="{FF2B5EF4-FFF2-40B4-BE49-F238E27FC236}">
                <a16:creationId xmlns:a16="http://schemas.microsoft.com/office/drawing/2014/main" id="{14B8F898-76DB-4F87-8DA7-9784CCAED216}"/>
              </a:ext>
            </a:extLst>
          </p:cNvPr>
          <p:cNvSpPr/>
          <p:nvPr/>
        </p:nvSpPr>
        <p:spPr>
          <a:xfrm>
            <a:off x="6639017" y="3840060"/>
            <a:ext cx="4786543" cy="536615"/>
          </a:xfrm>
          <a:prstGeom prst="wedgeRoundRectCallout">
            <a:avLst>
              <a:gd name="adj1" fmla="val -92813"/>
              <a:gd name="adj2" fmla="val -341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git</a:t>
            </a:r>
            <a:r>
              <a:rPr lang="ja-JP" altLang="en-US" dirty="0"/>
              <a:t>リポジトリへ追加したいファイルにチェックを入れる</a:t>
            </a:r>
            <a:endParaRPr kumimoji="1" lang="ja-JP" altLang="en-US" dirty="0"/>
          </a:p>
        </p:txBody>
      </p:sp>
      <p:sp>
        <p:nvSpPr>
          <p:cNvPr id="10" name="四角形: 角を丸くする 9">
            <a:extLst>
              <a:ext uri="{FF2B5EF4-FFF2-40B4-BE49-F238E27FC236}">
                <a16:creationId xmlns:a16="http://schemas.microsoft.com/office/drawing/2014/main" id="{AF877AE7-2D29-4AF7-A6C5-068B335950B9}"/>
              </a:ext>
            </a:extLst>
          </p:cNvPr>
          <p:cNvSpPr/>
          <p:nvPr/>
        </p:nvSpPr>
        <p:spPr>
          <a:xfrm>
            <a:off x="2888203" y="5040344"/>
            <a:ext cx="1106749" cy="43352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吹き出し: 角を丸めた四角形 10">
            <a:extLst>
              <a:ext uri="{FF2B5EF4-FFF2-40B4-BE49-F238E27FC236}">
                <a16:creationId xmlns:a16="http://schemas.microsoft.com/office/drawing/2014/main" id="{92BD4E1F-7A19-4F8D-B0F3-D32C29175961}"/>
              </a:ext>
            </a:extLst>
          </p:cNvPr>
          <p:cNvSpPr/>
          <p:nvPr/>
        </p:nvSpPr>
        <p:spPr>
          <a:xfrm>
            <a:off x="6027937" y="4901954"/>
            <a:ext cx="4786543" cy="1143740"/>
          </a:xfrm>
          <a:prstGeom prst="wedgeRoundRectCallout">
            <a:avLst>
              <a:gd name="adj1" fmla="val -92998"/>
              <a:gd name="adj2" fmla="val -202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ローカルリポジトリにだけコミットしたいときは「コミット」を選択、</a:t>
            </a:r>
            <a:endParaRPr lang="en-US" altLang="ja-JP" dirty="0"/>
          </a:p>
          <a:p>
            <a:pPr algn="ctr"/>
            <a:r>
              <a:rPr kumimoji="1" lang="en-US" altLang="ja-JP" dirty="0" err="1"/>
              <a:t>gitlab</a:t>
            </a:r>
            <a:r>
              <a:rPr kumimoji="1" lang="ja-JP" altLang="en-US" dirty="0"/>
              <a:t>のリポジトリに送りたいときは</a:t>
            </a:r>
            <a:endParaRPr kumimoji="1" lang="en-US" altLang="ja-JP" dirty="0"/>
          </a:p>
          <a:p>
            <a:pPr algn="ctr"/>
            <a:r>
              <a:rPr lang="ja-JP" altLang="en-US" dirty="0"/>
              <a:t>「コミットしてプッシュ」</a:t>
            </a:r>
            <a:endParaRPr kumimoji="1" lang="ja-JP" altLang="en-US" dirty="0"/>
          </a:p>
        </p:txBody>
      </p:sp>
    </p:spTree>
    <p:extLst>
      <p:ext uri="{BB962C8B-B14F-4D97-AF65-F5344CB8AC3E}">
        <p14:creationId xmlns:p14="http://schemas.microsoft.com/office/powerpoint/2010/main" val="1245349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9ECD154-B1DD-413E-AC0D-CA3665937EDD}"/>
              </a:ext>
            </a:extLst>
          </p:cNvPr>
          <p:cNvPicPr>
            <a:picLocks noChangeAspect="1"/>
          </p:cNvPicPr>
          <p:nvPr/>
        </p:nvPicPr>
        <p:blipFill>
          <a:blip r:embed="rId2"/>
          <a:stretch>
            <a:fillRect/>
          </a:stretch>
        </p:blipFill>
        <p:spPr>
          <a:xfrm>
            <a:off x="285013" y="139193"/>
            <a:ext cx="5052498" cy="3436918"/>
          </a:xfrm>
          <a:prstGeom prst="rect">
            <a:avLst/>
          </a:prstGeom>
        </p:spPr>
      </p:pic>
    </p:spTree>
    <p:extLst>
      <p:ext uri="{BB962C8B-B14F-4D97-AF65-F5344CB8AC3E}">
        <p14:creationId xmlns:p14="http://schemas.microsoft.com/office/powerpoint/2010/main" val="1927353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FC96C2E-C82C-46E6-BEA8-7D4454EA04A4}"/>
              </a:ext>
            </a:extLst>
          </p:cNvPr>
          <p:cNvPicPr>
            <a:picLocks noChangeAspect="1"/>
          </p:cNvPicPr>
          <p:nvPr/>
        </p:nvPicPr>
        <p:blipFill>
          <a:blip r:embed="rId2"/>
          <a:stretch>
            <a:fillRect/>
          </a:stretch>
        </p:blipFill>
        <p:spPr>
          <a:xfrm>
            <a:off x="103090" y="76092"/>
            <a:ext cx="10701034" cy="6508553"/>
          </a:xfrm>
          <a:prstGeom prst="rect">
            <a:avLst/>
          </a:prstGeom>
        </p:spPr>
      </p:pic>
      <p:sp>
        <p:nvSpPr>
          <p:cNvPr id="5" name="四角形: 角を丸くする 4">
            <a:extLst>
              <a:ext uri="{FF2B5EF4-FFF2-40B4-BE49-F238E27FC236}">
                <a16:creationId xmlns:a16="http://schemas.microsoft.com/office/drawing/2014/main" id="{5A83EB28-E2DD-46AD-87A1-5B295143ADD7}"/>
              </a:ext>
            </a:extLst>
          </p:cNvPr>
          <p:cNvSpPr/>
          <p:nvPr/>
        </p:nvSpPr>
        <p:spPr>
          <a:xfrm>
            <a:off x="3655738" y="4007241"/>
            <a:ext cx="5452751" cy="257740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吹き出し: 角を丸めた四角形 6">
            <a:extLst>
              <a:ext uri="{FF2B5EF4-FFF2-40B4-BE49-F238E27FC236}">
                <a16:creationId xmlns:a16="http://schemas.microsoft.com/office/drawing/2014/main" id="{377620A7-9641-4EEB-B0BB-94E668E914E3}"/>
              </a:ext>
            </a:extLst>
          </p:cNvPr>
          <p:cNvSpPr/>
          <p:nvPr/>
        </p:nvSpPr>
        <p:spPr>
          <a:xfrm>
            <a:off x="6639017" y="2401877"/>
            <a:ext cx="4786543" cy="536615"/>
          </a:xfrm>
          <a:prstGeom prst="wedgeRoundRectCallout">
            <a:avLst>
              <a:gd name="adj1" fmla="val -67032"/>
              <a:gd name="adj2" fmla="val 3214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ブラウザで</a:t>
            </a:r>
            <a:r>
              <a:rPr lang="en-US" altLang="ja-JP" dirty="0" err="1"/>
              <a:t>gitlab</a:t>
            </a:r>
            <a:r>
              <a:rPr lang="ja-JP" altLang="en-US" dirty="0"/>
              <a:t>を見ると、</a:t>
            </a:r>
            <a:endParaRPr lang="en-US" altLang="ja-JP" dirty="0"/>
          </a:p>
          <a:p>
            <a:pPr algn="ctr"/>
            <a:r>
              <a:rPr lang="ja-JP" altLang="en-US" dirty="0"/>
              <a:t>正常に反映されてる</a:t>
            </a:r>
            <a:endParaRPr kumimoji="1" lang="ja-JP" altLang="en-US" dirty="0"/>
          </a:p>
        </p:txBody>
      </p:sp>
    </p:spTree>
    <p:extLst>
      <p:ext uri="{BB962C8B-B14F-4D97-AF65-F5344CB8AC3E}">
        <p14:creationId xmlns:p14="http://schemas.microsoft.com/office/powerpoint/2010/main" val="23505998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704</Words>
  <Application>Microsoft Office PowerPoint</Application>
  <PresentationFormat>ワイド画面</PresentationFormat>
  <Paragraphs>112</Paragraphs>
  <Slides>26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26</vt:i4>
      </vt:variant>
    </vt:vector>
  </HeadingPairs>
  <TitlesOfParts>
    <vt:vector size="30"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千葉 亘剛</dc:creator>
  <cp:lastModifiedBy>student</cp:lastModifiedBy>
  <cp:revision>15</cp:revision>
  <dcterms:created xsi:type="dcterms:W3CDTF">2019-11-17T08:02:32Z</dcterms:created>
  <dcterms:modified xsi:type="dcterms:W3CDTF">2019-11-18T06:48:42Z</dcterms:modified>
</cp:coreProperties>
</file>