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8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2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3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9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7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4EDD-5FC4-449B-A189-3B6113C3931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B5CE-486B-4FEF-BAC0-49C855E4A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934916"/>
            <a:ext cx="12187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複数</a:t>
            </a:r>
            <a:r>
              <a:rPr lang="ja-JP" altLang="en-US" sz="2400" b="1" dirty="0"/>
              <a:t>のメンバーが同時に機能</a:t>
            </a:r>
            <a:r>
              <a:rPr lang="ja-JP" altLang="en-US" sz="2400" b="1" dirty="0" smtClean="0"/>
              <a:t>追加・バグ修正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複数</a:t>
            </a:r>
            <a:r>
              <a:rPr lang="ja-JP" altLang="en-US" sz="2400" b="1" dirty="0"/>
              <a:t>の</a:t>
            </a:r>
            <a:r>
              <a:rPr lang="ja-JP" altLang="en-US" sz="2400" b="1" dirty="0" smtClean="0"/>
              <a:t>リリースバージョンの保守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kumimoji="1" lang="ja-JP" altLang="en-US" sz="2400" b="1" dirty="0" smtClean="0"/>
              <a:t>→</a:t>
            </a:r>
            <a:r>
              <a:rPr lang="ja-JP" altLang="en-US" sz="2400" b="1" dirty="0"/>
              <a:t>並行して行われる複数の機能追加やバージョン管理を支援する</a:t>
            </a:r>
            <a:r>
              <a:rPr lang="ja-JP" altLang="en-US" sz="2400" b="1" dirty="0" smtClean="0"/>
              <a:t>ための機能がブランチ</a:t>
            </a:r>
            <a:endParaRPr kumimoji="1" lang="ja-JP" altLang="en-US" sz="2400" b="1" dirty="0"/>
          </a:p>
        </p:txBody>
      </p:sp>
      <p:pic>
        <p:nvPicPr>
          <p:cNvPr id="1028" name="Picture 4" descr="https://backlog.com/ja/git-tutorial/assets/img/stepup/stepup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6" y="2582146"/>
            <a:ext cx="6122132" cy="376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04" y="508614"/>
            <a:ext cx="9327757" cy="537244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76346" y="4934713"/>
            <a:ext cx="1831731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4070838" y="5767754"/>
            <a:ext cx="7341578" cy="975946"/>
          </a:xfrm>
          <a:prstGeom prst="wedgeRoundRectCallout">
            <a:avLst>
              <a:gd name="adj1" fmla="val -32494"/>
              <a:gd name="adj2" fmla="val -81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マージボタンで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3600" dirty="0" smtClean="0">
                <a:solidFill>
                  <a:srgbClr val="FF0000"/>
                </a:solidFill>
              </a:rPr>
              <a:t>master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ブランチへマージ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1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acklog.com/ja/git-tutorial/assets/img/stepup/stepup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6" y="985592"/>
            <a:ext cx="55340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s://backlog.com/ja/git-tutorial/assets/img/stepup/stepup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91" y="1504705"/>
            <a:ext cx="51625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453554" y="4360985"/>
            <a:ext cx="5591908" cy="1855177"/>
          </a:xfrm>
          <a:prstGeom prst="wedgeRoundRectCallout">
            <a:avLst>
              <a:gd name="adj1" fmla="val 708"/>
              <a:gd name="adj2" fmla="val -168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master</a:t>
            </a:r>
            <a:r>
              <a:rPr kumimoji="1" lang="ja-JP" altLang="en-US" sz="3600" dirty="0" smtClean="0"/>
              <a:t>ブランチ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→</a:t>
            </a:r>
            <a:r>
              <a:rPr lang="ja-JP" altLang="en-US" sz="3600" dirty="0" smtClean="0">
                <a:solidFill>
                  <a:srgbClr val="FF0000"/>
                </a:solidFill>
              </a:rPr>
              <a:t>メインとなるブランチ</a:t>
            </a:r>
            <a:endParaRPr lang="en-US" altLang="ja-JP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118"/>
            <a:ext cx="5965647" cy="4382559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>
            <a:off x="4097216" y="3815862"/>
            <a:ext cx="1195753" cy="11957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4363916" y="2602522"/>
            <a:ext cx="1195753" cy="11957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60" y="954372"/>
            <a:ext cx="602064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1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66" y="669269"/>
            <a:ext cx="7230484" cy="59063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40977" y="2435469"/>
            <a:ext cx="2074985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40977" y="4817131"/>
            <a:ext cx="2074985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3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47" y="1135242"/>
            <a:ext cx="7279376" cy="452414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811" y="2631830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ローカルのソースを</a:t>
            </a:r>
            <a:endParaRPr lang="en-US" altLang="ja-JP" sz="3600" b="1" dirty="0" smtClean="0">
              <a:solidFill>
                <a:srgbClr val="FF0000"/>
              </a:solidFill>
            </a:endParaRPr>
          </a:p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ブランチに切り替え</a:t>
            </a:r>
            <a:endParaRPr kumimoji="1" lang="en-US" altLang="ja-JP" sz="3600" b="1" dirty="0" smtClean="0">
              <a:solidFill>
                <a:srgbClr val="FF0000"/>
              </a:solidFill>
            </a:endParaRPr>
          </a:p>
          <a:p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kumimoji="1" lang="en-US" altLang="ja-JP" sz="3600" b="1" dirty="0" err="1" smtClean="0">
                <a:solidFill>
                  <a:srgbClr val="FF0000"/>
                </a:solidFill>
              </a:rPr>
              <a:t>TortoiseGit</a:t>
            </a:r>
            <a:endParaRPr kumimoji="1" lang="en-US" altLang="ja-JP" sz="3600" b="1" dirty="0" smtClean="0">
              <a:solidFill>
                <a:srgbClr val="FF0000"/>
              </a:solidFill>
            </a:endParaRPr>
          </a:p>
          <a:p>
            <a:r>
              <a:rPr lang="ja-JP" altLang="en-US" sz="3600" b="1" dirty="0" smtClean="0">
                <a:solidFill>
                  <a:srgbClr val="FF0000"/>
                </a:solidFill>
              </a:rPr>
              <a:t>→切り替え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8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08" y="907321"/>
            <a:ext cx="6991546" cy="535822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1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FF0000"/>
                </a:solidFill>
              </a:rPr>
              <a:t>GIT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ブランチ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488" y="1383322"/>
            <a:ext cx="89562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/>
              <a:t>切り替え後に、</a:t>
            </a:r>
            <a:r>
              <a:rPr kumimoji="1" lang="ja-JP" altLang="en-US" sz="3600" b="1" dirty="0" smtClean="0"/>
              <a:t>変更をコミット＆プッシュ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→作成したブランチに変更が行われるが、</a:t>
            </a:r>
            <a:endParaRPr lang="en-US" altLang="ja-JP" sz="3600" b="1" dirty="0" smtClean="0"/>
          </a:p>
          <a:p>
            <a:r>
              <a:rPr kumimoji="1" lang="ja-JP" altLang="en-US" sz="3600" b="1" dirty="0"/>
              <a:t>　</a:t>
            </a:r>
            <a:r>
              <a:rPr kumimoji="1" lang="en-US" altLang="ja-JP" sz="3600" b="1" dirty="0" smtClean="0"/>
              <a:t>master</a:t>
            </a:r>
            <a:r>
              <a:rPr kumimoji="1" lang="ja-JP" altLang="en-US" sz="3600" b="1" dirty="0" smtClean="0"/>
              <a:t>ブランチ（メインブランチ）</a:t>
            </a:r>
            <a:endParaRPr kumimoji="1" lang="en-US" altLang="ja-JP" sz="3600" b="1" dirty="0" smtClean="0"/>
          </a:p>
          <a:p>
            <a:r>
              <a:rPr lang="ja-JP" altLang="en-US" sz="3600" b="1" dirty="0"/>
              <a:t>　</a:t>
            </a:r>
            <a:r>
              <a:rPr lang="ja-JP" altLang="en-US" sz="3600" b="1" dirty="0" smtClean="0"/>
              <a:t>にはまだ反映されていない</a:t>
            </a:r>
            <a:endParaRPr lang="en-US" altLang="ja-JP" sz="3600" b="1" dirty="0" smtClean="0"/>
          </a:p>
          <a:p>
            <a:endParaRPr kumimoji="1" lang="en-US" altLang="ja-JP" sz="3600" b="1" dirty="0"/>
          </a:p>
          <a:p>
            <a:r>
              <a:rPr lang="ja-JP" altLang="en-US" sz="3600" b="1" dirty="0" smtClean="0"/>
              <a:t>　→マージを行う必要がある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37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4" y="1960768"/>
            <a:ext cx="5506697" cy="489723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7" y="325313"/>
            <a:ext cx="7582557" cy="13945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864469" y="1124714"/>
            <a:ext cx="2074985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64" y="2195537"/>
            <a:ext cx="5029636" cy="305588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919653" y="3281760"/>
            <a:ext cx="2074985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49315" y="4602752"/>
            <a:ext cx="4062046" cy="2088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91499" y="2282366"/>
            <a:ext cx="2074985" cy="546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038571" y="4635960"/>
            <a:ext cx="2074985" cy="61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4" y="1086877"/>
            <a:ext cx="8710998" cy="4575369"/>
          </a:xfrm>
          <a:prstGeom prst="rect">
            <a:avLst/>
          </a:prstGeom>
        </p:spPr>
      </p:pic>
      <p:sp>
        <p:nvSpPr>
          <p:cNvPr id="3" name="角丸四角形吹き出し 2"/>
          <p:cNvSpPr/>
          <p:nvPr/>
        </p:nvSpPr>
        <p:spPr>
          <a:xfrm>
            <a:off x="6277708" y="4545624"/>
            <a:ext cx="5591908" cy="975946"/>
          </a:xfrm>
          <a:prstGeom prst="wedgeRoundRectCallout">
            <a:avLst>
              <a:gd name="adj1" fmla="val -66745"/>
              <a:gd name="adj2" fmla="val -10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マージリクエストが届く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94</Words>
  <Application>Microsoft Office PowerPoint</Application>
  <PresentationFormat>ワイド画面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2019-11-25T01:37:56Z</dcterms:created>
  <dcterms:modified xsi:type="dcterms:W3CDTF">2019-11-25T03:46:17Z</dcterms:modified>
</cp:coreProperties>
</file>