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3657" y="579395"/>
            <a:ext cx="11212744" cy="904511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電脳戦機</a:t>
            </a:r>
            <a:r>
              <a:rPr kumimoji="1" lang="en-US" altLang="ja-JP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VARTUALON</a:t>
            </a:r>
            <a:r>
              <a:rPr kumimoji="1" lang="ja-JP" altLang="en-US" sz="16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（仮）</a:t>
            </a:r>
            <a:endParaRPr kumimoji="1" lang="ja-JP" altLang="en-US" sz="5400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347183" y="244812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3D</a:t>
            </a:r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シューティングゲーム</a:t>
            </a:r>
            <a:endParaRPr lang="en-US" altLang="ja-JP" sz="1600" b="1" i="1" dirty="0">
              <a:solidFill>
                <a:schemeClr val="tx1">
                  <a:lumMod val="95000"/>
                  <a:lumOff val="5000"/>
                </a:schemeClr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ロボアクション</a:t>
            </a:r>
          </a:p>
        </p:txBody>
      </p:sp>
      <p:sp>
        <p:nvSpPr>
          <p:cNvPr id="7" name="爆発 2 6"/>
          <p:cNvSpPr/>
          <p:nvPr/>
        </p:nvSpPr>
        <p:spPr>
          <a:xfrm>
            <a:off x="5465143" y="2692009"/>
            <a:ext cx="1227438" cy="1318053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>
                <a:solidFill>
                  <a:srgbClr val="FF0000"/>
                </a:solidFill>
              </a:rPr>
              <a:t>VS</a:t>
            </a:r>
            <a:endParaRPr lang="ja-JP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120418" y="5056746"/>
            <a:ext cx="10387915" cy="8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ロボットに乗り込み敵を倒す</a:t>
            </a:r>
            <a:r>
              <a:rPr lang="ja-JP" altLang="en-US" sz="32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王道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アクションシューティング！！！！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algn="ctr"/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消費し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ウエポン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を使いこなせ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いつ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使う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かは自分次第！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2200" y="5876284"/>
            <a:ext cx="9006841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1VS1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による弾や技の駆け引き</a:t>
            </a:r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28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自分だけの戦法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を編み出し勝利をつかめ！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相手はすべて人間</a:t>
            </a:r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戦法や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立ち回り、運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に至るまで己の全てを持って相手に挑め！</a:t>
            </a:r>
            <a:endParaRPr lang="en-US" altLang="ja-JP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59" y="2556843"/>
            <a:ext cx="1688505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66" y="2019476"/>
            <a:ext cx="2945335" cy="16567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67" y="3600513"/>
            <a:ext cx="878323" cy="74840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2" y="3991896"/>
            <a:ext cx="989049" cy="98904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8290962" y="2269885"/>
            <a:ext cx="18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82218" y="3843555"/>
            <a:ext cx="22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6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84872" y="2117245"/>
            <a:ext cx="19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27098" y="3137294"/>
            <a:ext cx="199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00" y="1882403"/>
            <a:ext cx="2055594" cy="2997741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0435586" y="3594397"/>
            <a:ext cx="145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09" y="1838137"/>
            <a:ext cx="1771476" cy="2978651"/>
          </a:xfrm>
          <a:prstGeom prst="rect">
            <a:avLst/>
          </a:prstGeom>
        </p:spPr>
      </p:pic>
      <p:pic>
        <p:nvPicPr>
          <p:cNvPr id="1026" name="Picture 2" descr="緊急&#10;着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" y="2023778"/>
            <a:ext cx="2081989" cy="29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2" y="2216676"/>
            <a:ext cx="1863373" cy="260005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rot="20156571">
            <a:off x="-213081" y="502816"/>
            <a:ext cx="421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君は戦士だ、兵士ではない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76" y="4914616"/>
            <a:ext cx="3088426" cy="176040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475391">
            <a:off x="9222341" y="5203596"/>
            <a:ext cx="42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敵ヲ撃破</a:t>
            </a:r>
            <a:r>
              <a:rPr lang="ja-JP" altLang="en-US" sz="36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セヨ</a:t>
            </a:r>
            <a:endParaRPr kumimoji="1" lang="ja-JP" altLang="en-US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8678532" y="3584075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9" name="角丸四角形 38"/>
          <p:cNvSpPr/>
          <p:nvPr/>
        </p:nvSpPr>
        <p:spPr>
          <a:xfrm>
            <a:off x="2223869" y="4564463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0" name="角丸四角形 39"/>
          <p:cNvSpPr/>
          <p:nvPr/>
        </p:nvSpPr>
        <p:spPr>
          <a:xfrm>
            <a:off x="9776668" y="3580136"/>
            <a:ext cx="294054" cy="222218"/>
          </a:xfrm>
          <a:prstGeom prst="roundRect">
            <a:avLst>
              <a:gd name="adj" fmla="val 90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1" name="角丸四角形 40"/>
          <p:cNvSpPr/>
          <p:nvPr/>
        </p:nvSpPr>
        <p:spPr>
          <a:xfrm>
            <a:off x="2880592" y="4552148"/>
            <a:ext cx="738879" cy="2305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50" name="右矢印 49"/>
          <p:cNvSpPr/>
          <p:nvPr/>
        </p:nvSpPr>
        <p:spPr>
          <a:xfrm flipH="1">
            <a:off x="9777726" y="3645079"/>
            <a:ext cx="278954" cy="10091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flipH="1">
            <a:off x="2875231" y="4624732"/>
            <a:ext cx="724054" cy="8399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9415" y="4588656"/>
            <a:ext cx="474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どっちを選ぶかは君次第！</a:t>
            </a:r>
            <a:endParaRPr kumimoji="1" lang="ja-JP" altLang="en-US" sz="28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2290210" y="3453118"/>
            <a:ext cx="1016425" cy="962728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 rot="20051490">
            <a:off x="3310623" y="3676500"/>
            <a:ext cx="225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err="1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決めろ</a:t>
            </a:r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一撃！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8875652" y="2580922"/>
            <a:ext cx="1009191" cy="82365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20107770">
            <a:off x="7038568" y="2871035"/>
            <a:ext cx="263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降らせ弾幕！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4548" y="1776727"/>
            <a:ext cx="590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ゲージの消費量で攻撃が変わる！</a:t>
            </a:r>
            <a:endParaRPr kumimoji="1" lang="ja-JP" altLang="en-US" sz="28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122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装甲明朝</vt:lpstr>
      <vt:lpstr>游ゴシック</vt:lpstr>
      <vt:lpstr>游ゴシック Light</vt:lpstr>
      <vt:lpstr>Arial</vt:lpstr>
      <vt:lpstr>Office テーマ</vt:lpstr>
      <vt:lpstr>電脳戦機VARTUALON（仮）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38</cp:revision>
  <dcterms:created xsi:type="dcterms:W3CDTF">2020-10-15T13:14:19Z</dcterms:created>
  <dcterms:modified xsi:type="dcterms:W3CDTF">2020-10-26T00:16:12Z</dcterms:modified>
</cp:coreProperties>
</file>