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66" r:id="rId10"/>
    <p:sldId id="267" r:id="rId11"/>
    <p:sldId id="2146847056" r:id="rId12"/>
    <p:sldId id="2146847057" r:id="rId13"/>
    <p:sldId id="268" r:id="rId14"/>
    <p:sldId id="2146847055" r:id="rId15"/>
    <p:sldId id="26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8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mc:AlternateContent xmlns:mc="http://schemas.openxmlformats.org/markup-compatibility/2006">
    <mc:Choice xmlns:p14="http://schemas.microsoft.com/office/powerpoint/2010/main" Requires="p14">
      <p:transition spd="slow" p14:dur="1400">
        <p14:revea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mc:AlternateContent xmlns:mc="http://schemas.openxmlformats.org/markup-compatibility/2006">
    <mc:Choice xmlns:p14="http://schemas.microsoft.com/office/powerpoint/2010/main" Requires="p14">
      <p:transition spd="slow" p14:dur="1400">
        <p14:revea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mc:AlternateContent xmlns:mc="http://schemas.openxmlformats.org/markup-compatibility/2006">
    <mc:Choice xmlns:p14="http://schemas.microsoft.com/office/powerpoint/2010/main" Requires="p14">
      <p:transition spd="slow" p14:dur="1400">
        <p14:revea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mc:AlternateContent xmlns:mc="http://schemas.openxmlformats.org/markup-compatibility/2006">
    <mc:Choice xmlns:p14="http://schemas.microsoft.com/office/powerpoint/2010/main" Requires="p14">
      <p:transition spd="slow" p14:dur="1400">
        <p14:revea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mc:AlternateContent xmlns:mc="http://schemas.openxmlformats.org/markup-compatibility/2006">
    <mc:Choice xmlns:p14="http://schemas.microsoft.com/office/powerpoint/2010/main" Requires="p14">
      <p:transition spd="slow" p14:dur="1400">
        <p14:revea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mc:AlternateContent xmlns:mc="http://schemas.openxmlformats.org/markup-compatibility/2006">
    <mc:Choice xmlns:p14="http://schemas.microsoft.com/office/powerpoint/2010/main" Requires="p14">
      <p:transition spd="slow" p14:dur="1400">
        <p14:revea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mc:AlternateContent xmlns:mc="http://schemas.openxmlformats.org/markup-compatibility/2006">
    <mc:Choice xmlns:p14="http://schemas.microsoft.com/office/powerpoint/2010/main" Requires="p14">
      <p:transition spd="slow" p14:dur="1400">
        <p14:revea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mc:AlternateContent xmlns:mc="http://schemas.openxmlformats.org/markup-compatibility/2006">
    <mc:Choice xmlns:p14="http://schemas.microsoft.com/office/powerpoint/2010/main" Requires="p14">
      <p:transition spd="slow" p14:dur="1400">
        <p14:revea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mc:AlternateContent xmlns:mc="http://schemas.openxmlformats.org/markup-compatibility/2006">
    <mc:Choice xmlns:p14="http://schemas.microsoft.com/office/powerpoint/2010/main" Requires="p14">
      <p:transition spd="slow" p14:dur="1400">
        <p14:revea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mc:AlternateContent xmlns:mc="http://schemas.openxmlformats.org/markup-compatibility/2006">
    <mc:Choice xmlns:p14="http://schemas.microsoft.com/office/powerpoint/2010/main" Requires="p14">
      <p:transition spd="slow" p14:dur="1400">
        <p14:revea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mc:AlternateContent xmlns:mc="http://schemas.openxmlformats.org/markup-compatibility/2006">
    <mc:Choice xmlns:p14="http://schemas.microsoft.com/office/powerpoint/2010/main" Requires="p14">
      <p:transition spd="slow" p14:dur="1400">
        <p14:revea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mc:AlternateContent xmlns:mc="http://schemas.openxmlformats.org/markup-compatibility/2006">
    <mc:Choice xmlns:p14="http://schemas.microsoft.com/office/powerpoint/2010/main" Requires="p14">
      <p:transition spd="slow" p14:dur="1400">
        <p14:reveal/>
      </p:transition>
    </mc:Choice>
    <mc:Fallback>
      <p:transition spd="slow">
        <p:fade/>
      </p:transition>
    </mc:Fallback>
  </mc:AlternateConten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 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              Student Name : </a:t>
            </a:r>
            <a:r>
              <a:rPr lang="en-US" sz="2000" b="1" dirty="0" err="1">
                <a:solidFill>
                  <a:schemeClr val="accent1">
                    <a:lumMod val="75000"/>
                  </a:schemeClr>
                </a:solidFill>
                <a:latin typeface="Arial"/>
                <a:cs typeface="Arial"/>
              </a:rPr>
              <a:t>Adhithya</a:t>
            </a:r>
            <a:r>
              <a:rPr lang="en-US" sz="2000" b="1" dirty="0">
                <a:solidFill>
                  <a:schemeClr val="accent1">
                    <a:lumMod val="75000"/>
                  </a:schemeClr>
                </a:solidFill>
                <a:latin typeface="Arial"/>
                <a:cs typeface="Arial"/>
              </a:rPr>
              <a:t> . S  </a:t>
            </a:r>
          </a:p>
          <a:p>
            <a:r>
              <a:rPr lang="en-US" sz="2000" b="1" dirty="0">
                <a:solidFill>
                  <a:schemeClr val="accent1">
                    <a:lumMod val="75000"/>
                  </a:schemeClr>
                </a:solidFill>
                <a:latin typeface="Arial"/>
                <a:cs typeface="Arial"/>
              </a:rPr>
              <a:t>              College Name : Kings engineering college</a:t>
            </a:r>
          </a:p>
          <a:p>
            <a:r>
              <a:rPr lang="en-US" sz="2000" b="1" dirty="0">
                <a:solidFill>
                  <a:schemeClr val="accent1">
                    <a:lumMod val="75000"/>
                  </a:schemeClr>
                </a:solidFill>
                <a:latin typeface="Arial"/>
                <a:cs typeface="Arial"/>
              </a:rPr>
              <a:t>              Department :  Information Technology</a:t>
            </a:r>
            <a:endParaRPr lang="en-US" sz="2000" b="1" dirty="0">
              <a:solidFill>
                <a:schemeClr val="accent1">
                  <a:lumMod val="75000"/>
                </a:schemeClr>
              </a:solidFill>
              <a:latin typeface="Arial" pitchFamily="34" charset="0"/>
              <a:cs typeface="Arial" pitchFamily="34" charset="0"/>
            </a:endParaRPr>
          </a:p>
        </p:txBody>
      </p:sp>
    </p:spTree>
    <p:extLst>
      <p:ext uri="{BB962C8B-B14F-4D97-AF65-F5344CB8AC3E}">
        <p14:creationId xmlns:p14="http://schemas.microsoft.com/office/powerpoint/2010/main" val="953325580"/>
      </p:ext>
    </p:extLst>
  </p:cSld>
  <p:clrMapOvr>
    <a:masterClrMapping/>
  </p:clrMapOvr>
  <mc:AlternateContent xmlns:mc="http://schemas.openxmlformats.org/markup-compatibility/2006">
    <mc:Choice xmlns:p14="http://schemas.microsoft.com/office/powerpoint/2010/main" Requires="p14">
      <p:transition spd="slow" p14:dur="140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mc:AlternateContent xmlns:mc="http://schemas.openxmlformats.org/markup-compatibility/2006">
    <mc:Choice xmlns:p14="http://schemas.microsoft.com/office/powerpoint/2010/main" Requires="p14">
      <p:transition spd="slow" p14:dur="1400">
        <p14:revea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mc:AlternateContent xmlns:mc="http://schemas.openxmlformats.org/markup-compatibility/2006">
    <mc:Choice xmlns:p14="http://schemas.microsoft.com/office/powerpoint/2010/main" Requires="p14">
      <p:transition spd="slow" p14:dur="1400">
        <p14:revea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mc:AlternateContent xmlns:mc="http://schemas.openxmlformats.org/markup-compatibility/2006">
    <mc:Choice xmlns:p14="http://schemas.microsoft.com/office/powerpoint/2010/main" Requires="p14">
      <p:transition spd="slow" p14:dur="1400">
        <p14:revea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mc:AlternateContent xmlns:mc="http://schemas.openxmlformats.org/markup-compatibility/2006">
    <mc:Choice xmlns:p14="http://schemas.microsoft.com/office/powerpoint/2010/main" Requires="p14">
      <p:transition spd="slow" p14:dur="1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mc:AlternateContent xmlns:mc="http://schemas.openxmlformats.org/markup-compatibility/2006">
    <mc:Choice xmlns:p14="http://schemas.microsoft.com/office/powerpoint/2010/main" Requires="p14">
      <p:transition spd="slow" p14:dur="1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mc:AlternateContent xmlns:mc="http://schemas.openxmlformats.org/markup-compatibility/2006">
    <mc:Choice xmlns:p14="http://schemas.microsoft.com/office/powerpoint/2010/main" Requires="p14">
      <p:transition spd="slow" p14:dur="1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mc:AlternateContent xmlns:mc="http://schemas.openxmlformats.org/markup-compatibility/2006">
    <mc:Choice xmlns:p14="http://schemas.microsoft.com/office/powerpoint/2010/main" Requires="p14">
      <p:transition spd="slow" p14:dur="1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mc:AlternateContent xmlns:mc="http://schemas.openxmlformats.org/markup-compatibility/2006">
    <mc:Choice xmlns:p14="http://schemas.microsoft.com/office/powerpoint/2010/main" Requires="p14">
      <p:transition spd="slow" p14:dur="1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mc:AlternateContent xmlns:mc="http://schemas.openxmlformats.org/markup-compatibility/2006">
    <mc:Choice xmlns:p14="http://schemas.microsoft.com/office/powerpoint/2010/main" Requires="p14">
      <p:transition spd="slow" p14:dur="1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855512" y="1232452"/>
            <a:ext cx="11029615" cy="4673324"/>
          </a:xfrm>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mc:AlternateContent xmlns:mc="http://schemas.openxmlformats.org/markup-compatibility/2006">
    <mc:Choice xmlns:p14="http://schemas.microsoft.com/office/powerpoint/2010/main" Requires="p14">
      <p:transition spd="slow" p14:dur="1400">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A1BCA-A064-9E6D-436D-3AE79E852D4A}"/>
              </a:ext>
            </a:extLst>
          </p:cNvPr>
          <p:cNvSpPr>
            <a:spLocks noGrp="1"/>
          </p:cNvSpPr>
          <p:nvPr>
            <p:ph type="title"/>
          </p:nvPr>
        </p:nvSpPr>
        <p:spPr/>
        <p:txBody>
          <a:bodyPr/>
          <a:lstStyle/>
          <a:p>
            <a:r>
              <a:rPr lang="en-US" dirty="0">
                <a:solidFill>
                  <a:schemeClr val="accent1"/>
                </a:solidFill>
              </a:rPr>
              <a:t>Output:</a:t>
            </a:r>
            <a:endParaRPr lang="en-IN" dirty="0">
              <a:solidFill>
                <a:schemeClr val="accent1"/>
              </a:solidFill>
            </a:endParaRPr>
          </a:p>
        </p:txBody>
      </p:sp>
      <p:pic>
        <p:nvPicPr>
          <p:cNvPr id="11" name="Content Placeholder 10">
            <a:extLst>
              <a:ext uri="{FF2B5EF4-FFF2-40B4-BE49-F238E27FC236}">
                <a16:creationId xmlns:a16="http://schemas.microsoft.com/office/drawing/2014/main" id="{D1EAF88C-3972-07D8-8DDA-05374360E30D}"/>
              </a:ext>
            </a:extLst>
          </p:cNvPr>
          <p:cNvPicPr>
            <a:picLocks noGrp="1" noChangeAspect="1"/>
          </p:cNvPicPr>
          <p:nvPr>
            <p:ph idx="1"/>
          </p:nvPr>
        </p:nvPicPr>
        <p:blipFill>
          <a:blip r:embed="rId2"/>
          <a:stretch>
            <a:fillRect/>
          </a:stretch>
        </p:blipFill>
        <p:spPr>
          <a:xfrm>
            <a:off x="2022706" y="1435267"/>
            <a:ext cx="9588102" cy="4542623"/>
          </a:xfrm>
        </p:spPr>
      </p:pic>
    </p:spTree>
    <p:extLst>
      <p:ext uri="{BB962C8B-B14F-4D97-AF65-F5344CB8AC3E}">
        <p14:creationId xmlns:p14="http://schemas.microsoft.com/office/powerpoint/2010/main" val="742385044"/>
      </p:ext>
    </p:extLst>
  </p:cSld>
  <p:clrMapOvr>
    <a:masterClrMapping/>
  </p:clrMapOvr>
  <mc:AlternateContent xmlns:mc="http://schemas.openxmlformats.org/markup-compatibility/2006">
    <mc:Choice xmlns:p14="http://schemas.microsoft.com/office/powerpoint/2010/main" Requires="p14">
      <p:transition spd="slow" p14:dur="1400">
        <p14:revea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94B27-0034-D73B-EB3E-A4646C020E5C}"/>
              </a:ext>
            </a:extLst>
          </p:cNvPr>
          <p:cNvSpPr>
            <a:spLocks noGrp="1"/>
          </p:cNvSpPr>
          <p:nvPr>
            <p:ph type="title"/>
          </p:nvPr>
        </p:nvSpPr>
        <p:spPr/>
        <p:txBody>
          <a:bodyPr/>
          <a:lstStyle/>
          <a:p>
            <a:r>
              <a:rPr lang="en-US" dirty="0">
                <a:solidFill>
                  <a:schemeClr val="accent1"/>
                </a:solidFill>
              </a:rPr>
              <a:t>Output:</a:t>
            </a:r>
            <a:endParaRPr lang="en-IN" dirty="0">
              <a:solidFill>
                <a:schemeClr val="accent1"/>
              </a:solidFill>
            </a:endParaRPr>
          </a:p>
        </p:txBody>
      </p:sp>
      <p:pic>
        <p:nvPicPr>
          <p:cNvPr id="5" name="Content Placeholder 4">
            <a:extLst>
              <a:ext uri="{FF2B5EF4-FFF2-40B4-BE49-F238E27FC236}">
                <a16:creationId xmlns:a16="http://schemas.microsoft.com/office/drawing/2014/main" id="{2EAF5611-B284-BC37-FFC9-4845DD08D341}"/>
              </a:ext>
            </a:extLst>
          </p:cNvPr>
          <p:cNvPicPr>
            <a:picLocks noGrp="1" noChangeAspect="1"/>
          </p:cNvPicPr>
          <p:nvPr>
            <p:ph idx="1"/>
          </p:nvPr>
        </p:nvPicPr>
        <p:blipFill>
          <a:blip r:embed="rId2"/>
          <a:stretch>
            <a:fillRect/>
          </a:stretch>
        </p:blipFill>
        <p:spPr>
          <a:xfrm>
            <a:off x="683895" y="1645920"/>
            <a:ext cx="11029950" cy="4034789"/>
          </a:xfrm>
        </p:spPr>
      </p:pic>
    </p:spTree>
    <p:extLst>
      <p:ext uri="{BB962C8B-B14F-4D97-AF65-F5344CB8AC3E}">
        <p14:creationId xmlns:p14="http://schemas.microsoft.com/office/powerpoint/2010/main" val="1988095902"/>
      </p:ext>
    </p:extLst>
  </p:cSld>
  <p:clrMapOvr>
    <a:masterClrMapping/>
  </p:clrMapOvr>
  <mc:AlternateContent xmlns:mc="http://schemas.openxmlformats.org/markup-compatibility/2006">
    <mc:Choice xmlns:p14="http://schemas.microsoft.com/office/powerpoint/2010/main" Requires="p14">
      <p:transition spd="slow" p14:dur="1400">
        <p14:reveal/>
      </p:transition>
    </mc:Choice>
    <mc:Fallback>
      <p:transition spd="slow">
        <p:fade/>
      </p:transition>
    </mc:Fallback>
  </mc:AlternateContent>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790</Words>
  <Application>Microsoft Office PowerPoint</Application>
  <PresentationFormat>Widescreen</PresentationFormat>
  <Paragraphs>63</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Franklin Gothic Book</vt:lpstr>
      <vt:lpstr>Franklin Gothic Demi</vt:lpstr>
      <vt:lpstr>Wingdings 2</vt:lpstr>
      <vt:lpstr>DividendVTI</vt:lpstr>
      <vt:lpstr>Key logger</vt:lpstr>
      <vt:lpstr>OUTLINE</vt:lpstr>
      <vt:lpstr>Problem Statement</vt:lpstr>
      <vt:lpstr>Proposed Solution</vt:lpstr>
      <vt:lpstr>System  Approach</vt:lpstr>
      <vt:lpstr>Algorithm &amp; Deployment</vt:lpstr>
      <vt:lpstr>Result</vt:lpstr>
      <vt:lpstr>Output:</vt:lpstr>
      <vt:lpstr>Output: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KIRBA SANKAR</cp:lastModifiedBy>
  <cp:revision>23</cp:revision>
  <dcterms:created xsi:type="dcterms:W3CDTF">2021-05-26T16:50:10Z</dcterms:created>
  <dcterms:modified xsi:type="dcterms:W3CDTF">2024-04-05T09:11:15Z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