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58A3-9ABB-FAFF-9D4C-E8C8A2A00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A5BF5E-E9A1-1069-90C9-45D6FBB3A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4A4184-9A0E-8DB4-FFFF-D4993184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6673A-4668-D999-D577-E55A8E4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739F1-3DEC-65BC-074C-06D8A9BC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1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19EA5-C03B-CD60-FB16-672FA99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75D632-3D5C-AFC0-E2D9-A1DB22B2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66A30-D1B5-BAB1-B971-5A4AA26A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80DABD-8135-F6CF-E397-3203C9E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726DE-C375-CD1B-0F1D-A96FD764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18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12CA55-225A-9011-EA81-6FEA6A252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FDE12-8050-C74D-B7D7-2B265B58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C4A5E-611D-B176-6436-8433C5F8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E7C5D-F8CE-F0E3-8DA5-7D9A57D0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11538-0BED-12EA-944F-AC5EC43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9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DBC47-C22F-2AE7-A494-CFCC0E2C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F3C1A-6332-401E-EDD7-F44C857C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FD7F17-1768-4264-7958-33A89D3E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AE810-B0AC-9CA4-EB78-8A8C33D4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D4CB4-3253-161D-633D-1F33CEC3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F9477-EA58-23D8-B14A-BD2D38E9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3CA39-8AC8-CCB3-9A9E-070C6BF6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F5065A-A262-1C1C-45D4-1B1C77DC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C197C-A9CB-120B-AD62-D19D12A0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E7F1BB-3E13-62C9-4704-BA03DF9E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0361B-D677-9C1E-AD90-90C72D9A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F0F4E-7D03-6EAE-42FD-0EE544E39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123DA3-A315-7E69-6FBF-8DE0BEAE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88FF02-7B5D-57B7-C33D-70812596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D73213-F1BF-60CE-6986-90AAE8A3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68058-5B9B-B78D-BAA7-FA624AC2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4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9908C-85E2-5363-7A8C-3B982EE5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4EC365-3868-6A90-8F92-583872C6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0EF15C-928D-805E-10AB-8890B5A8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CDDFF5-9F15-C12B-F73D-4769742E1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EAE388-21EC-C3F1-F47E-A05CC14B8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54D34D-3E69-A100-FCB7-50DA1439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1D285B-5086-B781-E74E-B033E890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05AACE-DBCF-9C5B-BC2C-F8EB3978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5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067D1-71ED-3246-AD1C-C4E11572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E340D7-00A9-AB41-143C-C927339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B95D25-A73D-E239-28D3-EAD3A27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F6F278-1135-E195-50FE-B53D9174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12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AAA36E-208A-99A7-F002-04625A6E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C6A29C-9819-F187-CC88-71F0F91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27B194-CB25-AECA-1D88-8DD09B6D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88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C9524-3EEF-915E-C1F9-B312E3A9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50BD7E-8087-7713-6E8C-205C689D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2BD0AA-A58B-D5CD-02CC-99C8DCEB4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895954-4171-3EA3-2DD7-F1285A7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2DE834-A682-7382-3FFF-D3ECFB0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E6E9-6065-6D0F-EA67-16A844D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6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53A5D-4349-D397-B11E-50DD6276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F0384E-FBEF-0ACA-A752-B3216E484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0C6F1C-8761-B623-604B-689ED197E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E6091-30E4-A81A-19EF-AE4B0041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D7467B-6D5E-09A9-11F8-25DB2EB8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01E87B-8074-30C5-ABE7-654722F7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C7CA46-AB4C-53D6-995F-D461704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7289E0-3719-636F-A828-70A2F0982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3987A-A181-6C89-B62F-2D104AC38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55D1-DEAA-4BD7-A486-2C6E2094B73B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9605F8-12DB-A6D9-6B48-6843B9642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753977-E94C-6105-0DAA-CC1A3EF7D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84D1-2001-455A-B285-9C353930E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AB49915E-696F-390A-F243-FCACA9B87BB3}"/>
              </a:ext>
            </a:extLst>
          </p:cNvPr>
          <p:cNvGrpSpPr/>
          <p:nvPr/>
        </p:nvGrpSpPr>
        <p:grpSpPr>
          <a:xfrm>
            <a:off x="957359" y="0"/>
            <a:ext cx="5886948" cy="6866174"/>
            <a:chOff x="957359" y="0"/>
            <a:chExt cx="5886948" cy="6866174"/>
          </a:xfrm>
        </p:grpSpPr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3AEB2815-6344-990B-E6E9-56A6DE574ED5}"/>
                </a:ext>
              </a:extLst>
            </p:cNvPr>
            <p:cNvSpPr/>
            <p:nvPr/>
          </p:nvSpPr>
          <p:spPr>
            <a:xfrm>
              <a:off x="957359" y="0"/>
              <a:ext cx="5886947" cy="65708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4" name="直線矢印コネクタ 303">
              <a:extLst>
                <a:ext uri="{FF2B5EF4-FFF2-40B4-BE49-F238E27FC236}">
                  <a16:creationId xmlns:a16="http://schemas.microsoft.com/office/drawing/2014/main" id="{1C13ABAE-9B98-DC44-87E8-306364CABF25}"/>
                </a:ext>
              </a:extLst>
            </p:cNvPr>
            <p:cNvCxnSpPr>
              <a:cxnSpLocks/>
            </p:cNvCxnSpPr>
            <p:nvPr/>
          </p:nvCxnSpPr>
          <p:spPr>
            <a:xfrm>
              <a:off x="5002194" y="3383902"/>
              <a:ext cx="9388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D95F5A61-A22A-F798-E6D8-E28345240DB5}"/>
                </a:ext>
              </a:extLst>
            </p:cNvPr>
            <p:cNvCxnSpPr>
              <a:cxnSpLocks/>
            </p:cNvCxnSpPr>
            <p:nvPr/>
          </p:nvCxnSpPr>
          <p:spPr>
            <a:xfrm>
              <a:off x="4829584" y="1600827"/>
              <a:ext cx="0" cy="11938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EB4730B4-2215-2574-78A8-F7F593DB0ECF}"/>
                </a:ext>
              </a:extLst>
            </p:cNvPr>
            <p:cNvCxnSpPr>
              <a:cxnSpLocks/>
            </p:cNvCxnSpPr>
            <p:nvPr/>
          </p:nvCxnSpPr>
          <p:spPr>
            <a:xfrm>
              <a:off x="4047289" y="1597598"/>
              <a:ext cx="0" cy="21371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4C03266E-53A5-8773-07DD-3BEA5DFA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05" y="1597598"/>
              <a:ext cx="0" cy="303253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コネクタ 182">
              <a:extLst>
                <a:ext uri="{FF2B5EF4-FFF2-40B4-BE49-F238E27FC236}">
                  <a16:creationId xmlns:a16="http://schemas.microsoft.com/office/drawing/2014/main" id="{9FFA623E-B45D-29CA-5343-23E39F2CD008}"/>
                </a:ext>
              </a:extLst>
            </p:cNvPr>
            <p:cNvCxnSpPr>
              <a:cxnSpLocks/>
            </p:cNvCxnSpPr>
            <p:nvPr/>
          </p:nvCxnSpPr>
          <p:spPr>
            <a:xfrm>
              <a:off x="2465597" y="1597598"/>
              <a:ext cx="0" cy="41110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057A874-CFD7-F139-C54C-300DA0623454}"/>
                </a:ext>
              </a:extLst>
            </p:cNvPr>
            <p:cNvSpPr/>
            <p:nvPr/>
          </p:nvSpPr>
          <p:spPr>
            <a:xfrm>
              <a:off x="2538740" y="2705878"/>
              <a:ext cx="2467129" cy="177253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3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FPGA</a:t>
              </a:r>
            </a:p>
          </p:txBody>
        </p:sp>
        <p:sp>
          <p:nvSpPr>
            <p:cNvPr id="27" name="角丸四角形 74">
              <a:extLst>
                <a:ext uri="{FF2B5EF4-FFF2-40B4-BE49-F238E27FC236}">
                  <a16:creationId xmlns:a16="http://schemas.microsoft.com/office/drawing/2014/main" id="{41AB3A5C-6A0F-1897-D656-FA5CD419ADB0}"/>
                </a:ext>
              </a:extLst>
            </p:cNvPr>
            <p:cNvSpPr/>
            <p:nvPr/>
          </p:nvSpPr>
          <p:spPr>
            <a:xfrm>
              <a:off x="5943023" y="5103877"/>
              <a:ext cx="676557" cy="68155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Power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supply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CCF763F-B2A6-B270-A80A-D1463060FAC6}"/>
                </a:ext>
              </a:extLst>
            </p:cNvPr>
            <p:cNvCxnSpPr>
              <a:cxnSpLocks/>
            </p:cNvCxnSpPr>
            <p:nvPr/>
          </p:nvCxnSpPr>
          <p:spPr>
            <a:xfrm>
              <a:off x="6281301" y="5785430"/>
              <a:ext cx="0" cy="3555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B30B99A-4D30-598B-E0E5-07FE9FE20C03}"/>
                </a:ext>
              </a:extLst>
            </p:cNvPr>
            <p:cNvSpPr/>
            <p:nvPr/>
          </p:nvSpPr>
          <p:spPr>
            <a:xfrm rot="-5400000">
              <a:off x="1763140" y="6023345"/>
              <a:ext cx="1053623" cy="37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SFP1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1A863D3-344C-D8DA-DFE4-2B5319A61B4D}"/>
                </a:ext>
              </a:extLst>
            </p:cNvPr>
            <p:cNvSpPr txBox="1"/>
            <p:nvPr/>
          </p:nvSpPr>
          <p:spPr>
            <a:xfrm>
              <a:off x="5718295" y="6589175"/>
              <a:ext cx="112601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DC +20-35V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6219ECBE-C02A-145F-58E2-2E1C5A114460}"/>
                </a:ext>
              </a:extLst>
            </p:cNvPr>
            <p:cNvSpPr txBox="1"/>
            <p:nvPr/>
          </p:nvSpPr>
          <p:spPr>
            <a:xfrm>
              <a:off x="4808091" y="170265"/>
              <a:ext cx="2036215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CIRASAME module</a:t>
              </a:r>
              <a:endParaRPr kumimoji="1" lang="ja-JP" altLang="en-US" sz="1600" b="1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C860A855-3BE8-3BCF-660E-79B7D7D227A8}"/>
                </a:ext>
              </a:extLst>
            </p:cNvPr>
            <p:cNvGrpSpPr/>
            <p:nvPr/>
          </p:nvGrpSpPr>
          <p:grpSpPr>
            <a:xfrm>
              <a:off x="1642128" y="3277912"/>
              <a:ext cx="298850" cy="379009"/>
              <a:chOff x="6607933" y="2689859"/>
              <a:chExt cx="298850" cy="379009"/>
            </a:xfrm>
          </p:grpSpPr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E8542293-40DC-5DC9-727B-3DEE9BBCE1CB}"/>
                  </a:ext>
                </a:extLst>
              </p:cNvPr>
              <p:cNvSpPr/>
              <p:nvPr/>
            </p:nvSpPr>
            <p:spPr>
              <a:xfrm>
                <a:off x="6607933" y="2689859"/>
                <a:ext cx="298850" cy="37900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52DFB361-98AA-AB21-6019-FF30450CAD8A}"/>
                  </a:ext>
                </a:extLst>
              </p:cNvPr>
              <p:cNvSpPr/>
              <p:nvPr/>
            </p:nvSpPr>
            <p:spPr>
              <a:xfrm>
                <a:off x="6661635" y="2721350"/>
                <a:ext cx="137750" cy="5181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2319767-832D-9AE6-4560-7FD9C9C87A98}"/>
                  </a:ext>
                </a:extLst>
              </p:cNvPr>
              <p:cNvSpPr/>
              <p:nvPr/>
            </p:nvSpPr>
            <p:spPr>
              <a:xfrm>
                <a:off x="6661635" y="2795849"/>
                <a:ext cx="137750" cy="5181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47BCB001-1DF8-E82F-E6B8-B9D8C6BDCF7D}"/>
                  </a:ext>
                </a:extLst>
              </p:cNvPr>
              <p:cNvSpPr/>
              <p:nvPr/>
            </p:nvSpPr>
            <p:spPr>
              <a:xfrm>
                <a:off x="6661635" y="2870105"/>
                <a:ext cx="137750" cy="5181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5E8BA223-C42C-3587-3E21-92798B77948E}"/>
                  </a:ext>
                </a:extLst>
              </p:cNvPr>
              <p:cNvSpPr/>
              <p:nvPr/>
            </p:nvSpPr>
            <p:spPr>
              <a:xfrm>
                <a:off x="6661635" y="2944604"/>
                <a:ext cx="137750" cy="5181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5338416-117C-6C21-A49D-B7EACC06024B}"/>
                </a:ext>
              </a:extLst>
            </p:cNvPr>
            <p:cNvSpPr txBox="1"/>
            <p:nvPr/>
          </p:nvSpPr>
          <p:spPr>
            <a:xfrm>
              <a:off x="1267151" y="2945424"/>
              <a:ext cx="968920" cy="27159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DIP Switch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5BF5DFB4-3E4D-2315-8ADE-90B8CEBCD7DF}"/>
                </a:ext>
              </a:extLst>
            </p:cNvPr>
            <p:cNvSpPr/>
            <p:nvPr/>
          </p:nvSpPr>
          <p:spPr>
            <a:xfrm rot="-5400000">
              <a:off x="2633891" y="6051302"/>
              <a:ext cx="1053623" cy="3793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SFP2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B163BAFF-60FC-8F30-99BC-E03C7583508B}"/>
                </a:ext>
              </a:extLst>
            </p:cNvPr>
            <p:cNvSpPr/>
            <p:nvPr/>
          </p:nvSpPr>
          <p:spPr>
            <a:xfrm rot="-5400000">
              <a:off x="4265573" y="6134116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C1B2E63-DB8A-5483-A319-725E825D5CEE}"/>
                </a:ext>
              </a:extLst>
            </p:cNvPr>
            <p:cNvSpPr/>
            <p:nvPr/>
          </p:nvSpPr>
          <p:spPr>
            <a:xfrm>
              <a:off x="6154562" y="6141021"/>
              <a:ext cx="286007" cy="429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0E03A78E-86B1-C9A9-984F-0FC30BCCA8C3}"/>
                </a:ext>
              </a:extLst>
            </p:cNvPr>
            <p:cNvSpPr/>
            <p:nvPr/>
          </p:nvSpPr>
          <p:spPr>
            <a:xfrm>
              <a:off x="2538740" y="4168360"/>
              <a:ext cx="500078" cy="3100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GTX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C56E2EE5-D00A-65FA-271F-B386C46F3A64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2841946"/>
              <a:ext cx="10926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576F6CE-4B84-30FA-E364-E5BCAB314089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2294888"/>
              <a:ext cx="0" cy="54705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E8FCD86-7B63-448A-F1FE-BB0441BDEA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1000" y="4351243"/>
              <a:ext cx="2988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094341A0-6D17-B57C-FCDE-9A27B9B98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000" y="4363333"/>
              <a:ext cx="0" cy="1322895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4534B2C-9645-9CB5-1F25-09B24F993A2C}"/>
                </a:ext>
              </a:extLst>
            </p:cNvPr>
            <p:cNvSpPr/>
            <p:nvPr/>
          </p:nvSpPr>
          <p:spPr>
            <a:xfrm>
              <a:off x="4273727" y="4960030"/>
              <a:ext cx="705110" cy="41701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A9BE2D56-709F-8D16-CD35-5DE6690D1855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316478" y="5652239"/>
              <a:ext cx="5231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B2E03A91-57BC-418F-6531-3480FF29CD9F}"/>
                </a:ext>
              </a:extLst>
            </p:cNvPr>
            <p:cNvCxnSpPr>
              <a:cxnSpLocks/>
            </p:cNvCxnSpPr>
            <p:nvPr/>
          </p:nvCxnSpPr>
          <p:spPr>
            <a:xfrm>
              <a:off x="4702543" y="5390644"/>
              <a:ext cx="0" cy="5911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07D6BFBF-41E0-61DE-36F4-FBBC08213D39}"/>
                </a:ext>
              </a:extLst>
            </p:cNvPr>
            <p:cNvSpPr txBox="1"/>
            <p:nvPr/>
          </p:nvSpPr>
          <p:spPr>
            <a:xfrm>
              <a:off x="3985598" y="5517998"/>
              <a:ext cx="641816" cy="25650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NIM</a:t>
              </a: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8C7BFBA7-7DEB-3F0B-44EC-D65ABB3300FB}"/>
                </a:ext>
              </a:extLst>
            </p:cNvPr>
            <p:cNvCxnSpPr>
              <a:cxnSpLocks/>
            </p:cNvCxnSpPr>
            <p:nvPr/>
          </p:nvCxnSpPr>
          <p:spPr>
            <a:xfrm>
              <a:off x="4456488" y="4483744"/>
              <a:ext cx="0" cy="47628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DD21E879-70CE-B7E6-6E7C-FDE74A99B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092" y="4483744"/>
              <a:ext cx="0" cy="47628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01D0EE38-DF0F-0537-303E-B1309E67B907}"/>
                </a:ext>
              </a:extLst>
            </p:cNvPr>
            <p:cNvSpPr/>
            <p:nvPr/>
          </p:nvSpPr>
          <p:spPr>
            <a:xfrm>
              <a:off x="2801488" y="4865889"/>
              <a:ext cx="705110" cy="41701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kumimoji="1" lang="ja-JP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5FF8F2F-EB84-A7F1-64BB-D671520E7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443" y="4492279"/>
              <a:ext cx="0" cy="3826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FA1929F3-0AFA-DD9F-E239-0A0B3F0B9368}"/>
                </a:ext>
              </a:extLst>
            </p:cNvPr>
            <p:cNvSpPr/>
            <p:nvPr/>
          </p:nvSpPr>
          <p:spPr>
            <a:xfrm>
              <a:off x="3565150" y="4951845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Jitter</a:t>
              </a:r>
            </a:p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cleaner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2246F66C-30F9-EDDA-B6B6-D17FFEEA33E5}"/>
                </a:ext>
              </a:extLst>
            </p:cNvPr>
            <p:cNvSpPr/>
            <p:nvPr/>
          </p:nvSpPr>
          <p:spPr>
            <a:xfrm>
              <a:off x="1354617" y="3799657"/>
              <a:ext cx="723730" cy="423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SDRAM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583F7A05-CCA9-389D-6A77-77721F62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078347" y="4021833"/>
              <a:ext cx="4528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ED45192B-F11B-20FE-8D97-2980C5DAEC86}"/>
                </a:ext>
              </a:extLst>
            </p:cNvPr>
            <p:cNvGrpSpPr/>
            <p:nvPr/>
          </p:nvGrpSpPr>
          <p:grpSpPr>
            <a:xfrm rot="-5400000">
              <a:off x="3671391" y="4567073"/>
              <a:ext cx="459506" cy="277193"/>
              <a:chOff x="5728052" y="3785483"/>
              <a:chExt cx="459506" cy="277193"/>
            </a:xfrm>
          </p:grpSpPr>
          <p:cxnSp>
            <p:nvCxnSpPr>
              <p:cNvPr id="87" name="直線矢印コネクタ 86">
                <a:extLst>
                  <a:ext uri="{FF2B5EF4-FFF2-40B4-BE49-F238E27FC236}">
                    <a16:creationId xmlns:a16="http://schemas.microsoft.com/office/drawing/2014/main" id="{0C744BDE-517D-FB35-28AB-9381F8638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4696" y="3785483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D3E36FBB-3314-EF69-C581-A131B6D0D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052" y="3951551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矢印コネクタ 88">
                <a:extLst>
                  <a:ext uri="{FF2B5EF4-FFF2-40B4-BE49-F238E27FC236}">
                    <a16:creationId xmlns:a16="http://schemas.microsoft.com/office/drawing/2014/main" id="{ADB0BAB4-2F47-A425-8219-E33C4EF23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8052" y="4062676"/>
                <a:ext cx="45286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F24449E-7969-DBE1-32FF-03C8BC6BB120}"/>
                </a:ext>
              </a:extLst>
            </p:cNvPr>
            <p:cNvCxnSpPr>
              <a:cxnSpLocks/>
            </p:cNvCxnSpPr>
            <p:nvPr/>
          </p:nvCxnSpPr>
          <p:spPr>
            <a:xfrm>
              <a:off x="1940978" y="3458158"/>
              <a:ext cx="5968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5A176EFF-3268-972C-489B-4C5E21FC8CF8}"/>
                </a:ext>
              </a:extLst>
            </p:cNvPr>
            <p:cNvCxnSpPr/>
            <p:nvPr/>
          </p:nvCxnSpPr>
          <p:spPr>
            <a:xfrm flipV="1">
              <a:off x="2141592" y="3394112"/>
              <a:ext cx="143001" cy="115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EF444834-377D-27CB-2AEC-486C75DF139F}"/>
                </a:ext>
              </a:extLst>
            </p:cNvPr>
            <p:cNvSpPr txBox="1"/>
            <p:nvPr/>
          </p:nvSpPr>
          <p:spPr>
            <a:xfrm>
              <a:off x="1973782" y="3205028"/>
              <a:ext cx="343169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4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25F22AA3-CC41-4FC8-3E38-A5B38A46DDFB}"/>
                </a:ext>
              </a:extLst>
            </p:cNvPr>
            <p:cNvSpPr/>
            <p:nvPr/>
          </p:nvSpPr>
          <p:spPr>
            <a:xfrm rot="-5400000">
              <a:off x="4341345" y="6211321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314823B8-2041-5671-FFC0-BEB90DAD8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752" y="5293024"/>
              <a:ext cx="0" cy="4259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AD076238-D862-61C7-C71D-4F70E08E3565}"/>
                </a:ext>
              </a:extLst>
            </p:cNvPr>
            <p:cNvSpPr/>
            <p:nvPr/>
          </p:nvSpPr>
          <p:spPr>
            <a:xfrm>
              <a:off x="1119418" y="1796414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MAX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19232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3B5103B7-3AB1-669E-4F2A-E77DBF97D812}"/>
                </a:ext>
              </a:extLst>
            </p:cNvPr>
            <p:cNvSpPr/>
            <p:nvPr/>
          </p:nvSpPr>
          <p:spPr>
            <a:xfrm>
              <a:off x="4234153" y="139274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MPPC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(64ch)</a:t>
              </a:r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CEFD3A7-6A8A-1C22-9DFF-BB9141763BD2}"/>
                </a:ext>
              </a:extLst>
            </p:cNvPr>
            <p:cNvSpPr/>
            <p:nvPr/>
          </p:nvSpPr>
          <p:spPr>
            <a:xfrm>
              <a:off x="2288376" y="1153291"/>
              <a:ext cx="652948" cy="444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ASIC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(32ch)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3B02EAB0-E936-3EF1-EDFF-A408849CC7ED}"/>
                </a:ext>
              </a:extLst>
            </p:cNvPr>
            <p:cNvSpPr/>
            <p:nvPr/>
          </p:nvSpPr>
          <p:spPr>
            <a:xfrm>
              <a:off x="3071884" y="1153291"/>
              <a:ext cx="652948" cy="444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ASIC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(32ch)</a:t>
              </a:r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419AA07-74F9-8BE5-AC1D-5E21123203D5}"/>
                </a:ext>
              </a:extLst>
            </p:cNvPr>
            <p:cNvSpPr/>
            <p:nvPr/>
          </p:nvSpPr>
          <p:spPr>
            <a:xfrm>
              <a:off x="3872367" y="1153291"/>
              <a:ext cx="652948" cy="444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ASIC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(32ch)</a:t>
              </a: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9B6AC1E6-153B-4A01-AE13-DAC1B112F2C1}"/>
                </a:ext>
              </a:extLst>
            </p:cNvPr>
            <p:cNvSpPr/>
            <p:nvPr/>
          </p:nvSpPr>
          <p:spPr>
            <a:xfrm>
              <a:off x="4663103" y="1153291"/>
              <a:ext cx="652948" cy="4443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ASIC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(32ch)</a:t>
              </a:r>
            </a:p>
          </p:txBody>
        </p: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66817CC-E190-C2B5-6F12-0244818D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6103" y="386909"/>
              <a:ext cx="278805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24129AA5-28E8-02BD-B4FE-3B302624CBD0}"/>
                </a:ext>
              </a:extLst>
            </p:cNvPr>
            <p:cNvSpPr/>
            <p:nvPr/>
          </p:nvSpPr>
          <p:spPr>
            <a:xfrm>
              <a:off x="2657766" y="137672"/>
              <a:ext cx="631392" cy="49847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MPPC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(64ch)</a:t>
              </a:r>
            </a:p>
          </p:txBody>
        </p: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18A689FF-739B-0073-CDA0-2EAD50AA2674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03" y="386909"/>
              <a:ext cx="0" cy="140950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E3D3BE0D-5606-F59F-78C1-F5FBFE492A51}"/>
                </a:ext>
              </a:extLst>
            </p:cNvPr>
            <p:cNvSpPr txBox="1"/>
            <p:nvPr/>
          </p:nvSpPr>
          <p:spPr>
            <a:xfrm>
              <a:off x="1563217" y="516894"/>
              <a:ext cx="96892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40V-70V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746D1900-8860-BBF4-2F9B-9ED4E0B1E24C}"/>
                </a:ext>
              </a:extLst>
            </p:cNvPr>
            <p:cNvCxnSpPr>
              <a:stCxn id="123" idx="2"/>
              <a:endCxn id="127" idx="0"/>
            </p:cNvCxnSpPr>
            <p:nvPr/>
          </p:nvCxnSpPr>
          <p:spPr>
            <a:xfrm>
              <a:off x="4549849" y="637748"/>
              <a:ext cx="439728" cy="5155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8904C483-8C36-35E4-5B1B-FAE98EC0D9F7}"/>
                </a:ext>
              </a:extLst>
            </p:cNvPr>
            <p:cNvCxnSpPr>
              <a:cxnSpLocks/>
              <a:stCxn id="123" idx="2"/>
              <a:endCxn id="126" idx="0"/>
            </p:cNvCxnSpPr>
            <p:nvPr/>
          </p:nvCxnSpPr>
          <p:spPr>
            <a:xfrm flipH="1">
              <a:off x="4198841" y="637748"/>
              <a:ext cx="351008" cy="5155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AFA98170-8F50-9D74-E392-D82B8BACC054}"/>
                </a:ext>
              </a:extLst>
            </p:cNvPr>
            <p:cNvCxnSpPr>
              <a:stCxn id="122" idx="2"/>
              <a:endCxn id="125" idx="0"/>
            </p:cNvCxnSpPr>
            <p:nvPr/>
          </p:nvCxnSpPr>
          <p:spPr>
            <a:xfrm>
              <a:off x="2973462" y="636146"/>
              <a:ext cx="424896" cy="5171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E9BFB130-8896-5E11-2516-318C71C65B4C}"/>
                </a:ext>
              </a:extLst>
            </p:cNvPr>
            <p:cNvCxnSpPr>
              <a:stCxn id="122" idx="2"/>
              <a:endCxn id="124" idx="0"/>
            </p:cNvCxnSpPr>
            <p:nvPr/>
          </p:nvCxnSpPr>
          <p:spPr>
            <a:xfrm flipH="1">
              <a:off x="2614850" y="636146"/>
              <a:ext cx="358612" cy="5171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781F8041-3E9C-761E-9E70-25B51C459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752" y="2138976"/>
              <a:ext cx="0" cy="566902"/>
            </a:xfrm>
            <a:prstGeom prst="line">
              <a:avLst/>
            </a:prstGeom>
            <a:ln w="19050">
              <a:solidFill>
                <a:srgbClr val="0070C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063190B4-43D0-C6D7-9FF7-27F43A5E3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4850" y="2138976"/>
              <a:ext cx="236398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451408E4-3AE6-E9C9-AF89-796DB84320EC}"/>
                </a:ext>
              </a:extLst>
            </p:cNvPr>
            <p:cNvCxnSpPr>
              <a:cxnSpLocks/>
            </p:cNvCxnSpPr>
            <p:nvPr/>
          </p:nvCxnSpPr>
          <p:spPr>
            <a:xfrm>
              <a:off x="4978837" y="1603475"/>
              <a:ext cx="0" cy="53550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82B57B94-4A3D-CA43-FFA9-80D2E7CE5656}"/>
                </a:ext>
              </a:extLst>
            </p:cNvPr>
            <p:cNvCxnSpPr>
              <a:cxnSpLocks/>
            </p:cNvCxnSpPr>
            <p:nvPr/>
          </p:nvCxnSpPr>
          <p:spPr>
            <a:xfrm>
              <a:off x="4196542" y="1597597"/>
              <a:ext cx="0" cy="55192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417E1393-EE01-713B-2A3E-9DF833387AA0}"/>
                </a:ext>
              </a:extLst>
            </p:cNvPr>
            <p:cNvCxnSpPr>
              <a:cxnSpLocks/>
            </p:cNvCxnSpPr>
            <p:nvPr/>
          </p:nvCxnSpPr>
          <p:spPr>
            <a:xfrm>
              <a:off x="3398358" y="1597597"/>
              <a:ext cx="0" cy="55192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コネクタ 170">
              <a:extLst>
                <a:ext uri="{FF2B5EF4-FFF2-40B4-BE49-F238E27FC236}">
                  <a16:creationId xmlns:a16="http://schemas.microsoft.com/office/drawing/2014/main" id="{7D6F3024-316B-183D-9AEA-A558AB6ACC4B}"/>
                </a:ext>
              </a:extLst>
            </p:cNvPr>
            <p:cNvCxnSpPr>
              <a:cxnSpLocks/>
            </p:cNvCxnSpPr>
            <p:nvPr/>
          </p:nvCxnSpPr>
          <p:spPr>
            <a:xfrm>
              <a:off x="2614850" y="1597597"/>
              <a:ext cx="0" cy="55192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5BF55096-82AE-D100-BEC5-C043CE167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109" y="2408443"/>
              <a:ext cx="143001" cy="1158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38B8CF65-CB90-78C4-A820-ED33E1DCE2C5}"/>
                </a:ext>
              </a:extLst>
            </p:cNvPr>
            <p:cNvSpPr txBox="1"/>
            <p:nvPr/>
          </p:nvSpPr>
          <p:spPr>
            <a:xfrm>
              <a:off x="2756247" y="2303179"/>
              <a:ext cx="487221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128</a:t>
              </a:r>
              <a:endParaRPr kumimoji="1" lang="ja-JP" altLang="en-US" sz="11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A045713B-9F15-EF84-D4DA-EE090FFE7F65}"/>
                </a:ext>
              </a:extLst>
            </p:cNvPr>
            <p:cNvSpPr txBox="1"/>
            <p:nvPr/>
          </p:nvSpPr>
          <p:spPr>
            <a:xfrm>
              <a:off x="1779824" y="2148397"/>
              <a:ext cx="96892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Comparator</a:t>
              </a:r>
            </a:p>
            <a:p>
              <a:pPr algn="ctr"/>
              <a:r>
                <a:rPr lang="en-US" altLang="ja-JP" sz="1200" dirty="0">
                  <a:solidFill>
                    <a:srgbClr val="0070C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output</a:t>
              </a:r>
              <a:endParaRPr kumimoji="1" lang="ja-JP" altLang="en-US" sz="1200" dirty="0">
                <a:solidFill>
                  <a:srgbClr val="0070C0"/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DFD00A79-71E9-DF33-A230-AA8E1F6EF10D}"/>
                </a:ext>
              </a:extLst>
            </p:cNvPr>
            <p:cNvSpPr/>
            <p:nvPr/>
          </p:nvSpPr>
          <p:spPr>
            <a:xfrm>
              <a:off x="5941032" y="3149719"/>
              <a:ext cx="658611" cy="423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Analog</a:t>
              </a:r>
            </a:p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switch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40037501-1A83-9865-2B64-AA90FE8D1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547" y="2228522"/>
              <a:ext cx="269980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CBFE5E45-FC4F-D070-8C16-C6211BD9526C}"/>
                </a:ext>
              </a:extLst>
            </p:cNvPr>
            <p:cNvCxnSpPr>
              <a:cxnSpLocks/>
            </p:cNvCxnSpPr>
            <p:nvPr/>
          </p:nvCxnSpPr>
          <p:spPr>
            <a:xfrm>
              <a:off x="5094534" y="1602503"/>
              <a:ext cx="0" cy="628916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D8EC16C0-BA91-6F64-4D6A-70BFA0F6BE0E}"/>
                </a:ext>
              </a:extLst>
            </p:cNvPr>
            <p:cNvCxnSpPr>
              <a:cxnSpLocks/>
            </p:cNvCxnSpPr>
            <p:nvPr/>
          </p:nvCxnSpPr>
          <p:spPr>
            <a:xfrm>
              <a:off x="4312239" y="1597146"/>
              <a:ext cx="0" cy="634273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7AC40B7-2746-A3EE-2033-B2AF46D2C5C8}"/>
                </a:ext>
              </a:extLst>
            </p:cNvPr>
            <p:cNvCxnSpPr>
              <a:cxnSpLocks/>
            </p:cNvCxnSpPr>
            <p:nvPr/>
          </p:nvCxnSpPr>
          <p:spPr>
            <a:xfrm>
              <a:off x="3514055" y="1597146"/>
              <a:ext cx="0" cy="634273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78750C40-90ED-B13E-6E9C-869CB16A8419}"/>
                </a:ext>
              </a:extLst>
            </p:cNvPr>
            <p:cNvCxnSpPr>
              <a:cxnSpLocks/>
            </p:cNvCxnSpPr>
            <p:nvPr/>
          </p:nvCxnSpPr>
          <p:spPr>
            <a:xfrm>
              <a:off x="2730547" y="1597146"/>
              <a:ext cx="0" cy="634273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コネクタ 194">
              <a:extLst>
                <a:ext uri="{FF2B5EF4-FFF2-40B4-BE49-F238E27FC236}">
                  <a16:creationId xmlns:a16="http://schemas.microsoft.com/office/drawing/2014/main" id="{BC4D37B3-B40B-A3DB-ABBB-497C3427C608}"/>
                </a:ext>
              </a:extLst>
            </p:cNvPr>
            <p:cNvCxnSpPr>
              <a:cxnSpLocks/>
            </p:cNvCxnSpPr>
            <p:nvPr/>
          </p:nvCxnSpPr>
          <p:spPr>
            <a:xfrm>
              <a:off x="5430351" y="2231419"/>
              <a:ext cx="0" cy="1814124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>
              <a:extLst>
                <a:ext uri="{FF2B5EF4-FFF2-40B4-BE49-F238E27FC236}">
                  <a16:creationId xmlns:a16="http://schemas.microsoft.com/office/drawing/2014/main" id="{B6E72216-D2B2-E0AF-7DF0-201B1FE6AF7E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00" y="2008698"/>
              <a:ext cx="0" cy="1129808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>
              <a:extLst>
                <a:ext uri="{FF2B5EF4-FFF2-40B4-BE49-F238E27FC236}">
                  <a16:creationId xmlns:a16="http://schemas.microsoft.com/office/drawing/2014/main" id="{4E32A0C2-F942-A506-F784-3CD5D5F88E02}"/>
                </a:ext>
              </a:extLst>
            </p:cNvPr>
            <p:cNvCxnSpPr>
              <a:cxnSpLocks/>
            </p:cNvCxnSpPr>
            <p:nvPr/>
          </p:nvCxnSpPr>
          <p:spPr>
            <a:xfrm>
              <a:off x="6213900" y="1900851"/>
              <a:ext cx="0" cy="1237655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>
              <a:extLst>
                <a:ext uri="{FF2B5EF4-FFF2-40B4-BE49-F238E27FC236}">
                  <a16:creationId xmlns:a16="http://schemas.microsoft.com/office/drawing/2014/main" id="{9A016FC1-4E99-F910-ECCF-E3729F69BC04}"/>
                </a:ext>
              </a:extLst>
            </p:cNvPr>
            <p:cNvCxnSpPr>
              <a:cxnSpLocks/>
            </p:cNvCxnSpPr>
            <p:nvPr/>
          </p:nvCxnSpPr>
          <p:spPr>
            <a:xfrm>
              <a:off x="6358436" y="1811315"/>
              <a:ext cx="0" cy="132690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099F05C4-AD27-C92A-333B-D53CCCBC7114}"/>
                </a:ext>
              </a:extLst>
            </p:cNvPr>
            <p:cNvCxnSpPr>
              <a:cxnSpLocks/>
            </p:cNvCxnSpPr>
            <p:nvPr/>
          </p:nvCxnSpPr>
          <p:spPr>
            <a:xfrm>
              <a:off x="6510836" y="1720215"/>
              <a:ext cx="0" cy="141800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1A308241-FD34-46D9-4405-9CECBFB241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9584" y="1720215"/>
              <a:ext cx="168125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538642D8-E55E-BE5C-C926-5934F90A9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7289" y="1811315"/>
              <a:ext cx="231114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1FE2DF3F-9BB8-230C-6C78-7BE368ADE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3468" y="1900851"/>
              <a:ext cx="2970432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線コネクタ 228">
              <a:extLst>
                <a:ext uri="{FF2B5EF4-FFF2-40B4-BE49-F238E27FC236}">
                  <a16:creationId xmlns:a16="http://schemas.microsoft.com/office/drawing/2014/main" id="{A9367348-2DDA-4B81-70CB-21311D721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5597" y="2008698"/>
              <a:ext cx="3595903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363FC731-6CA3-D43F-5948-915F60F9A399}"/>
                </a:ext>
              </a:extLst>
            </p:cNvPr>
            <p:cNvSpPr/>
            <p:nvPr/>
          </p:nvSpPr>
          <p:spPr>
            <a:xfrm rot="-5400000">
              <a:off x="5165304" y="6134116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30C8AB2-DF5E-BA67-0A33-5FD041A51624}"/>
                </a:ext>
              </a:extLst>
            </p:cNvPr>
            <p:cNvSpPr/>
            <p:nvPr/>
          </p:nvSpPr>
          <p:spPr>
            <a:xfrm rot="-5400000">
              <a:off x="5241076" y="6211321"/>
              <a:ext cx="726571" cy="28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Coaxial</a:t>
              </a:r>
              <a:endParaRPr kumimoji="1" lang="ja-JP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3B17E746-61A9-FBC8-6B67-FC2B38918994}"/>
                </a:ext>
              </a:extLst>
            </p:cNvPr>
            <p:cNvCxnSpPr>
              <a:cxnSpLocks/>
            </p:cNvCxnSpPr>
            <p:nvPr/>
          </p:nvCxnSpPr>
          <p:spPr>
            <a:xfrm>
              <a:off x="5601743" y="4900087"/>
              <a:ext cx="0" cy="109095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D981215C-BED0-8D65-2836-C9DCFC38C322}"/>
                </a:ext>
              </a:extLst>
            </p:cNvPr>
            <p:cNvCxnSpPr>
              <a:cxnSpLocks/>
            </p:cNvCxnSpPr>
            <p:nvPr/>
          </p:nvCxnSpPr>
          <p:spPr>
            <a:xfrm>
              <a:off x="6281302" y="3569896"/>
              <a:ext cx="0" cy="1330191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9D6A6AAB-78BD-C18D-D177-C9448848972B}"/>
                </a:ext>
              </a:extLst>
            </p:cNvPr>
            <p:cNvCxnSpPr>
              <a:cxnSpLocks/>
            </p:cNvCxnSpPr>
            <p:nvPr/>
          </p:nvCxnSpPr>
          <p:spPr>
            <a:xfrm>
              <a:off x="5601176" y="4900087"/>
              <a:ext cx="680126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テキスト ボックス 254">
              <a:extLst>
                <a:ext uri="{FF2B5EF4-FFF2-40B4-BE49-F238E27FC236}">
                  <a16:creationId xmlns:a16="http://schemas.microsoft.com/office/drawing/2014/main" id="{39560A67-4BB1-0368-DD8C-7E5C99C48F8D}"/>
                </a:ext>
              </a:extLst>
            </p:cNvPr>
            <p:cNvSpPr txBox="1"/>
            <p:nvPr/>
          </p:nvSpPr>
          <p:spPr>
            <a:xfrm>
              <a:off x="5345747" y="1229693"/>
              <a:ext cx="96892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Probe</a:t>
              </a:r>
            </a:p>
            <a:p>
              <a:pPr algn="ctr"/>
              <a:r>
                <a:rPr lang="en-US" altLang="ja-JP" sz="12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output</a:t>
              </a:r>
              <a:endParaRPr kumimoji="1" lang="ja-JP" alt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2EDEE29F-3BA5-84F0-8ABA-F7578EC703B7}"/>
                </a:ext>
              </a:extLst>
            </p:cNvPr>
            <p:cNvSpPr txBox="1"/>
            <p:nvPr/>
          </p:nvSpPr>
          <p:spPr>
            <a:xfrm>
              <a:off x="3498849" y="2239601"/>
              <a:ext cx="147218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Analog high-gain</a:t>
              </a:r>
            </a:p>
            <a:p>
              <a:pPr algn="ctr"/>
              <a:r>
                <a:rPr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output</a:t>
              </a:r>
              <a:endParaRPr kumimoji="1" lang="ja-JP" altLang="en-US" sz="1200" dirty="0">
                <a:solidFill>
                  <a:srgbClr val="C00000"/>
                </a:solidFill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A30322B4-E674-860B-1602-1DC0E4A81439}"/>
                </a:ext>
              </a:extLst>
            </p:cNvPr>
            <p:cNvSpPr/>
            <p:nvPr/>
          </p:nvSpPr>
          <p:spPr>
            <a:xfrm>
              <a:off x="5208928" y="4045543"/>
              <a:ext cx="719821" cy="42300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latin typeface="Times New Roman" panose="02020603050405020304" pitchFamily="18" charset="0"/>
                  <a:ea typeface="MS UI Gothic" panose="020B0600070205080204" pitchFamily="50" charset="-128"/>
                  <a:cs typeface="Times New Roman" panose="02020603050405020304" pitchFamily="18" charset="0"/>
                </a:rPr>
                <a:t>AD9220</a:t>
              </a:r>
              <a:endParaRPr kumimoji="1" lang="ja-JP" altLang="en-US" sz="1200" dirty="0">
                <a:latin typeface="Times New Roman" panose="02020603050405020304" pitchFamily="18" charset="0"/>
                <a:ea typeface="MS UI Gothic" panose="020B0600070205080204" pitchFamily="50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3FF5D322-717C-FFBE-5FF3-330771B3AD78}"/>
                </a:ext>
              </a:extLst>
            </p:cNvPr>
            <p:cNvCxnSpPr>
              <a:cxnSpLocks/>
              <a:endCxn id="260" idx="1"/>
            </p:cNvCxnSpPr>
            <p:nvPr/>
          </p:nvCxnSpPr>
          <p:spPr>
            <a:xfrm>
              <a:off x="5002194" y="4257046"/>
              <a:ext cx="2067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E4433D7E-54C0-0DB7-91BC-16406766BD5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77051"/>
              <a:ext cx="0" cy="925829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6BAE2914-8B9C-DC9C-229B-65086C105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0351" y="3767198"/>
              <a:ext cx="66564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E27CC2E0-6EB0-102E-0A63-5DF4759C3443}"/>
                </a:ext>
              </a:extLst>
            </p:cNvPr>
            <p:cNvCxnSpPr>
              <a:cxnSpLocks/>
            </p:cNvCxnSpPr>
            <p:nvPr/>
          </p:nvCxnSpPr>
          <p:spPr>
            <a:xfrm>
              <a:off x="5499458" y="4702880"/>
              <a:ext cx="0" cy="1201349"/>
            </a:xfrm>
            <a:prstGeom prst="line">
              <a:avLst/>
            </a:prstGeom>
            <a:ln w="19050">
              <a:solidFill>
                <a:srgbClr val="C0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CEBA2B66-529C-6249-2C5E-582357AF2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9458" y="4702880"/>
              <a:ext cx="59654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74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734FE6-49CE-DE48-4556-D107BFB08AF6}"/>
              </a:ext>
            </a:extLst>
          </p:cNvPr>
          <p:cNvSpPr/>
          <p:nvPr/>
        </p:nvSpPr>
        <p:spPr>
          <a:xfrm>
            <a:off x="-992475" y="304799"/>
            <a:ext cx="5401076" cy="6374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5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64</Words>
  <Application>Microsoft Office PowerPoint</Application>
  <PresentationFormat>ワイド画面</PresentationFormat>
  <Paragraphs>47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Ryotaro Honda</dc:creator>
  <cp:lastModifiedBy>Ryotaro Honda</cp:lastModifiedBy>
  <cp:revision>70</cp:revision>
  <dcterms:created xsi:type="dcterms:W3CDTF">2024-10-31T05:22:08Z</dcterms:created>
  <dcterms:modified xsi:type="dcterms:W3CDTF">2024-10-31T10:02:57Z</dcterms:modified>
</cp:coreProperties>
</file>